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0"/>
  </p:notesMasterIdLst>
  <p:sldIdLst>
    <p:sldId id="898" r:id="rId2"/>
    <p:sldId id="1078" r:id="rId3"/>
    <p:sldId id="1042" r:id="rId4"/>
    <p:sldId id="1031" r:id="rId5"/>
    <p:sldId id="1032" r:id="rId6"/>
    <p:sldId id="1033" r:id="rId7"/>
    <p:sldId id="1034" r:id="rId8"/>
    <p:sldId id="1035" r:id="rId9"/>
    <p:sldId id="1036" r:id="rId10"/>
    <p:sldId id="1037" r:id="rId11"/>
    <p:sldId id="1038" r:id="rId12"/>
    <p:sldId id="1039" r:id="rId13"/>
    <p:sldId id="1040" r:id="rId14"/>
    <p:sldId id="1041" r:id="rId15"/>
    <p:sldId id="1074" r:id="rId16"/>
    <p:sldId id="1075" r:id="rId17"/>
    <p:sldId id="1029" r:id="rId18"/>
    <p:sldId id="1076" r:id="rId19"/>
    <p:sldId id="1073" r:id="rId20"/>
    <p:sldId id="1043" r:id="rId21"/>
    <p:sldId id="1044" r:id="rId22"/>
    <p:sldId id="1045" r:id="rId23"/>
    <p:sldId id="1046" r:id="rId24"/>
    <p:sldId id="1047" r:id="rId25"/>
    <p:sldId id="1048" r:id="rId26"/>
    <p:sldId id="1049" r:id="rId27"/>
    <p:sldId id="1050" r:id="rId28"/>
    <p:sldId id="1051" r:id="rId29"/>
    <p:sldId id="1052" r:id="rId30"/>
    <p:sldId id="1053" r:id="rId31"/>
    <p:sldId id="1054" r:id="rId32"/>
    <p:sldId id="1055" r:id="rId33"/>
    <p:sldId id="1056" r:id="rId34"/>
    <p:sldId id="1057" r:id="rId35"/>
    <p:sldId id="1058" r:id="rId36"/>
    <p:sldId id="1059" r:id="rId37"/>
    <p:sldId id="1060" r:id="rId38"/>
    <p:sldId id="1061" r:id="rId39"/>
    <p:sldId id="1062" r:id="rId40"/>
    <p:sldId id="1063" r:id="rId41"/>
    <p:sldId id="1064" r:id="rId42"/>
    <p:sldId id="1065" r:id="rId43"/>
    <p:sldId id="1066" r:id="rId44"/>
    <p:sldId id="1067" r:id="rId45"/>
    <p:sldId id="1068" r:id="rId46"/>
    <p:sldId id="1069" r:id="rId47"/>
    <p:sldId id="1070" r:id="rId48"/>
    <p:sldId id="1071" r:id="rId49"/>
    <p:sldId id="1072" r:id="rId50"/>
    <p:sldId id="1014" r:id="rId51"/>
    <p:sldId id="977" r:id="rId52"/>
    <p:sldId id="875" r:id="rId53"/>
    <p:sldId id="876" r:id="rId54"/>
    <p:sldId id="1015" r:id="rId55"/>
    <p:sldId id="979" r:id="rId56"/>
    <p:sldId id="999" r:id="rId57"/>
    <p:sldId id="980" r:id="rId58"/>
    <p:sldId id="1003" r:id="rId59"/>
    <p:sldId id="981" r:id="rId60"/>
    <p:sldId id="982" r:id="rId61"/>
    <p:sldId id="1005" r:id="rId62"/>
    <p:sldId id="984" r:id="rId63"/>
    <p:sldId id="1009" r:id="rId64"/>
    <p:sldId id="985" r:id="rId65"/>
    <p:sldId id="986" r:id="rId66"/>
    <p:sldId id="890" r:id="rId67"/>
    <p:sldId id="896" r:id="rId68"/>
    <p:sldId id="1017" r:id="rId69"/>
    <p:sldId id="1077" r:id="rId70"/>
    <p:sldId id="256" r:id="rId71"/>
    <p:sldId id="271" r:id="rId72"/>
    <p:sldId id="289" r:id="rId73"/>
    <p:sldId id="286" r:id="rId74"/>
    <p:sldId id="303" r:id="rId75"/>
    <p:sldId id="257" r:id="rId76"/>
    <p:sldId id="278" r:id="rId77"/>
    <p:sldId id="281" r:id="rId78"/>
    <p:sldId id="258" r:id="rId79"/>
    <p:sldId id="283" r:id="rId80"/>
    <p:sldId id="312" r:id="rId81"/>
    <p:sldId id="1030" r:id="rId82"/>
    <p:sldId id="260" r:id="rId83"/>
    <p:sldId id="270" r:id="rId84"/>
    <p:sldId id="291" r:id="rId85"/>
    <p:sldId id="293" r:id="rId86"/>
    <p:sldId id="259" r:id="rId87"/>
    <p:sldId id="261" r:id="rId88"/>
    <p:sldId id="262" r:id="rId89"/>
    <p:sldId id="307" r:id="rId90"/>
    <p:sldId id="263" r:id="rId91"/>
    <p:sldId id="282" r:id="rId92"/>
    <p:sldId id="265" r:id="rId93"/>
    <p:sldId id="267" r:id="rId94"/>
    <p:sldId id="266" r:id="rId95"/>
    <p:sldId id="288" r:id="rId96"/>
    <p:sldId id="1018" r:id="rId97"/>
    <p:sldId id="1019" r:id="rId98"/>
    <p:sldId id="284" r:id="rId99"/>
    <p:sldId id="294" r:id="rId100"/>
    <p:sldId id="272" r:id="rId101"/>
    <p:sldId id="818" r:id="rId102"/>
    <p:sldId id="285" r:id="rId103"/>
    <p:sldId id="273" r:id="rId104"/>
    <p:sldId id="274" r:id="rId105"/>
    <p:sldId id="279" r:id="rId106"/>
    <p:sldId id="280" r:id="rId107"/>
    <p:sldId id="275" r:id="rId108"/>
    <p:sldId id="269" r:id="rId109"/>
    <p:sldId id="276" r:id="rId110"/>
    <p:sldId id="297" r:id="rId111"/>
    <p:sldId id="308" r:id="rId112"/>
    <p:sldId id="304" r:id="rId113"/>
    <p:sldId id="292" r:id="rId114"/>
    <p:sldId id="298" r:id="rId115"/>
    <p:sldId id="1021" r:id="rId116"/>
    <p:sldId id="1023" r:id="rId117"/>
    <p:sldId id="1022" r:id="rId118"/>
    <p:sldId id="1024" r:id="rId119"/>
    <p:sldId id="299" r:id="rId120"/>
    <p:sldId id="301" r:id="rId121"/>
    <p:sldId id="300" r:id="rId122"/>
    <p:sldId id="305" r:id="rId123"/>
    <p:sldId id="306" r:id="rId124"/>
    <p:sldId id="1020" r:id="rId125"/>
    <p:sldId id="302" r:id="rId126"/>
    <p:sldId id="277" r:id="rId127"/>
    <p:sldId id="295" r:id="rId128"/>
    <p:sldId id="296" r:id="rId129"/>
  </p:sldIdLst>
  <p:sldSz cx="12192000" cy="6858000"/>
  <p:notesSz cx="10020300" cy="68897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1"/>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61" autoAdjust="0"/>
    <p:restoredTop sz="94660"/>
  </p:normalViewPr>
  <p:slideViewPr>
    <p:cSldViewPr snapToGrid="0">
      <p:cViewPr varScale="1">
        <p:scale>
          <a:sx n="107" d="100"/>
          <a:sy n="107" d="100"/>
        </p:scale>
        <p:origin x="732"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tableStyles" Target="tableStyle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notesMaster" Target="notesMasters/notesMaster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presProps" Target="pres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viewProps" Target="viewProps.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4341813" cy="346075"/>
          </a:xfrm>
          <a:prstGeom prst="rect">
            <a:avLst/>
          </a:prstGeom>
        </p:spPr>
        <p:txBody>
          <a:bodyPr vert="horz" lIns="91430" tIns="45715" rIns="91430" bIns="45715" rtlCol="0"/>
          <a:lstStyle>
            <a:lvl1pPr algn="l">
              <a:defRPr sz="1200"/>
            </a:lvl1pPr>
          </a:lstStyle>
          <a:p>
            <a:endParaRPr lang="en-US" dirty="0"/>
          </a:p>
        </p:txBody>
      </p:sp>
      <p:sp>
        <p:nvSpPr>
          <p:cNvPr id="3" name="Date Placeholder 2"/>
          <p:cNvSpPr>
            <a:spLocks noGrp="1"/>
          </p:cNvSpPr>
          <p:nvPr>
            <p:ph type="dt" idx="1"/>
          </p:nvPr>
        </p:nvSpPr>
        <p:spPr>
          <a:xfrm>
            <a:off x="5675313" y="1"/>
            <a:ext cx="4343400" cy="346075"/>
          </a:xfrm>
          <a:prstGeom prst="rect">
            <a:avLst/>
          </a:prstGeom>
        </p:spPr>
        <p:txBody>
          <a:bodyPr vert="horz" lIns="91430" tIns="45715" rIns="91430" bIns="45715" rtlCol="0"/>
          <a:lstStyle>
            <a:lvl1pPr algn="r">
              <a:defRPr sz="1200"/>
            </a:lvl1pPr>
          </a:lstStyle>
          <a:p>
            <a:fld id="{66766346-98F6-4162-827D-181C4B9BFDF9}" type="datetimeFigureOut">
              <a:rPr lang="en-US" smtClean="0"/>
              <a:t>6/8/2026</a:t>
            </a:fld>
            <a:endParaRPr lang="en-US" dirty="0"/>
          </a:p>
        </p:txBody>
      </p:sp>
      <p:sp>
        <p:nvSpPr>
          <p:cNvPr id="4" name="Slide Image Placeholder 3"/>
          <p:cNvSpPr>
            <a:spLocks noGrp="1" noRot="1" noChangeAspect="1"/>
          </p:cNvSpPr>
          <p:nvPr>
            <p:ph type="sldImg" idx="2"/>
          </p:nvPr>
        </p:nvSpPr>
        <p:spPr>
          <a:xfrm>
            <a:off x="2944813" y="862013"/>
            <a:ext cx="4130675" cy="2324100"/>
          </a:xfrm>
          <a:prstGeom prst="rect">
            <a:avLst/>
          </a:prstGeom>
          <a:noFill/>
          <a:ln w="12700">
            <a:solidFill>
              <a:prstClr val="black"/>
            </a:solidFill>
          </a:ln>
        </p:spPr>
        <p:txBody>
          <a:bodyPr vert="horz" lIns="91430" tIns="45715" rIns="91430" bIns="45715" rtlCol="0" anchor="ctr"/>
          <a:lstStyle/>
          <a:p>
            <a:endParaRPr lang="en-US" dirty="0"/>
          </a:p>
        </p:txBody>
      </p:sp>
      <p:sp>
        <p:nvSpPr>
          <p:cNvPr id="5" name="Notes Placeholder 4"/>
          <p:cNvSpPr>
            <a:spLocks noGrp="1"/>
          </p:cNvSpPr>
          <p:nvPr>
            <p:ph type="body" sz="quarter" idx="3"/>
          </p:nvPr>
        </p:nvSpPr>
        <p:spPr>
          <a:xfrm>
            <a:off x="1001714" y="3316289"/>
            <a:ext cx="8016875" cy="2713037"/>
          </a:xfrm>
          <a:prstGeom prst="rect">
            <a:avLst/>
          </a:prstGeom>
        </p:spPr>
        <p:txBody>
          <a:bodyPr vert="horz" lIns="91430" tIns="45715" rIns="91430" bIns="4571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6543676"/>
            <a:ext cx="4341813" cy="346075"/>
          </a:xfrm>
          <a:prstGeom prst="rect">
            <a:avLst/>
          </a:prstGeom>
        </p:spPr>
        <p:txBody>
          <a:bodyPr vert="horz" lIns="91430" tIns="45715" rIns="91430" bIns="45715" rtlCol="0" anchor="b"/>
          <a:lstStyle>
            <a:lvl1pPr algn="l">
              <a:defRPr sz="1200"/>
            </a:lvl1pPr>
          </a:lstStyle>
          <a:p>
            <a:endParaRPr lang="en-US" dirty="0"/>
          </a:p>
        </p:txBody>
      </p:sp>
      <p:sp>
        <p:nvSpPr>
          <p:cNvPr id="7" name="Slide Number Placeholder 6"/>
          <p:cNvSpPr>
            <a:spLocks noGrp="1"/>
          </p:cNvSpPr>
          <p:nvPr>
            <p:ph type="sldNum" sz="quarter" idx="5"/>
          </p:nvPr>
        </p:nvSpPr>
        <p:spPr>
          <a:xfrm>
            <a:off x="5675313" y="6543676"/>
            <a:ext cx="4343400" cy="346075"/>
          </a:xfrm>
          <a:prstGeom prst="rect">
            <a:avLst/>
          </a:prstGeom>
        </p:spPr>
        <p:txBody>
          <a:bodyPr vert="horz" lIns="91430" tIns="45715" rIns="91430" bIns="45715" rtlCol="0" anchor="b"/>
          <a:lstStyle>
            <a:lvl1pPr algn="r">
              <a:defRPr sz="1200"/>
            </a:lvl1pPr>
          </a:lstStyle>
          <a:p>
            <a:fld id="{3B4223C7-B172-4BFF-A61A-4D58D6199010}" type="slidenum">
              <a:rPr lang="en-US" smtClean="0"/>
              <a:t>‹#›</a:t>
            </a:fld>
            <a:endParaRPr lang="en-US" dirty="0"/>
          </a:p>
        </p:txBody>
      </p:sp>
    </p:spTree>
    <p:extLst>
      <p:ext uri="{BB962C8B-B14F-4D97-AF65-F5344CB8AC3E}">
        <p14:creationId xmlns:p14="http://schemas.microsoft.com/office/powerpoint/2010/main" val="24776934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3000">
                <a:solidFill>
                  <a:srgbClr val="CC0000"/>
                </a:solidFill>
                <a:latin typeface="Arial" charset="0"/>
                <a:ea typeface="ＭＳ Ｐゴシック" charset="0"/>
                <a:cs typeface="ＭＳ Ｐゴシック" charset="0"/>
              </a:defRPr>
            </a:lvl1pPr>
            <a:lvl2pPr marL="784987" indent="-301918" eaLnBrk="0" hangingPunct="0">
              <a:defRPr sz="3000">
                <a:solidFill>
                  <a:srgbClr val="CC0000"/>
                </a:solidFill>
                <a:latin typeface="Arial" charset="0"/>
                <a:ea typeface="ＭＳ Ｐゴシック" charset="0"/>
              </a:defRPr>
            </a:lvl2pPr>
            <a:lvl3pPr marL="1207672" indent="-241535" eaLnBrk="0" hangingPunct="0">
              <a:defRPr sz="3000">
                <a:solidFill>
                  <a:srgbClr val="CC0000"/>
                </a:solidFill>
                <a:latin typeface="Arial" charset="0"/>
                <a:ea typeface="ＭＳ Ｐゴシック" charset="0"/>
              </a:defRPr>
            </a:lvl3pPr>
            <a:lvl4pPr marL="1690741" indent="-241535" eaLnBrk="0" hangingPunct="0">
              <a:defRPr sz="3000">
                <a:solidFill>
                  <a:srgbClr val="CC0000"/>
                </a:solidFill>
                <a:latin typeface="Arial" charset="0"/>
                <a:ea typeface="ＭＳ Ｐゴシック" charset="0"/>
              </a:defRPr>
            </a:lvl4pPr>
            <a:lvl5pPr marL="2173810" indent="-241535" eaLnBrk="0" hangingPunct="0">
              <a:defRPr sz="3000">
                <a:solidFill>
                  <a:srgbClr val="CC0000"/>
                </a:solidFill>
                <a:latin typeface="Arial" charset="0"/>
                <a:ea typeface="ＭＳ Ｐゴシック" charset="0"/>
              </a:defRPr>
            </a:lvl5pPr>
            <a:lvl6pPr marL="2656879" indent="-241535" eaLnBrk="0" fontAlgn="base" hangingPunct="0">
              <a:spcBef>
                <a:spcPct val="0"/>
              </a:spcBef>
              <a:spcAft>
                <a:spcPct val="0"/>
              </a:spcAft>
              <a:defRPr sz="3000">
                <a:solidFill>
                  <a:srgbClr val="CC0000"/>
                </a:solidFill>
                <a:latin typeface="Arial" charset="0"/>
                <a:ea typeface="ＭＳ Ｐゴシック" charset="0"/>
              </a:defRPr>
            </a:lvl6pPr>
            <a:lvl7pPr marL="3139948" indent="-241535" eaLnBrk="0" fontAlgn="base" hangingPunct="0">
              <a:spcBef>
                <a:spcPct val="0"/>
              </a:spcBef>
              <a:spcAft>
                <a:spcPct val="0"/>
              </a:spcAft>
              <a:defRPr sz="3000">
                <a:solidFill>
                  <a:srgbClr val="CC0000"/>
                </a:solidFill>
                <a:latin typeface="Arial" charset="0"/>
                <a:ea typeface="ＭＳ Ｐゴシック" charset="0"/>
              </a:defRPr>
            </a:lvl7pPr>
            <a:lvl8pPr marL="3623017" indent="-241535" eaLnBrk="0" fontAlgn="base" hangingPunct="0">
              <a:spcBef>
                <a:spcPct val="0"/>
              </a:spcBef>
              <a:spcAft>
                <a:spcPct val="0"/>
              </a:spcAft>
              <a:defRPr sz="3000">
                <a:solidFill>
                  <a:srgbClr val="CC0000"/>
                </a:solidFill>
                <a:latin typeface="Arial" charset="0"/>
                <a:ea typeface="ＭＳ Ｐゴシック" charset="0"/>
              </a:defRPr>
            </a:lvl8pPr>
            <a:lvl9pPr marL="4106086" indent="-241535" eaLnBrk="0" fontAlgn="base" hangingPunct="0">
              <a:spcBef>
                <a:spcPct val="0"/>
              </a:spcBef>
              <a:spcAft>
                <a:spcPct val="0"/>
              </a:spcAft>
              <a:defRPr sz="3000">
                <a:solidFill>
                  <a:srgbClr val="CC0000"/>
                </a:solidFill>
                <a:latin typeface="Arial" charset="0"/>
                <a:ea typeface="ＭＳ Ｐゴシック" charset="0"/>
              </a:defRPr>
            </a:lvl9pPr>
          </a:lstStyle>
          <a:p>
            <a:pPr eaLnBrk="1" hangingPunct="1"/>
            <a:fld id="{F0716B7F-91AF-1448-93C7-6E96A4633919}" type="slidenum">
              <a:rPr lang="en-GB" sz="1400">
                <a:solidFill>
                  <a:schemeClr val="tx1"/>
                </a:solidFill>
              </a:rPr>
              <a:pPr eaLnBrk="1" hangingPunct="1"/>
              <a:t>1</a:t>
            </a:fld>
            <a:endParaRPr lang="en-GB" sz="1400" dirty="0">
              <a:solidFill>
                <a:schemeClr val="tx1"/>
              </a:solidFill>
            </a:endParaRPr>
          </a:p>
        </p:txBody>
      </p:sp>
      <p:sp>
        <p:nvSpPr>
          <p:cNvPr id="17410" name="Rectangle 2"/>
          <p:cNvSpPr>
            <a:spLocks noGrp="1" noRot="1" noChangeAspect="1" noChangeArrowheads="1" noTextEdit="1"/>
          </p:cNvSpPr>
          <p:nvPr>
            <p:ph type="sldImg"/>
          </p:nvPr>
        </p:nvSpPr>
        <p:spPr>
          <a:ln/>
        </p:spPr>
      </p:sp>
      <p:sp>
        <p:nvSpPr>
          <p:cNvPr id="17411"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a:extLst>
              <a:ext uri="{FF2B5EF4-FFF2-40B4-BE49-F238E27FC236}">
                <a16:creationId xmlns:a16="http://schemas.microsoft.com/office/drawing/2014/main" id="{CD418872-23D0-1C6C-34F8-3781998EFF4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867" indent="-285718" eaLnBrk="0" hangingPunct="0">
              <a:defRPr>
                <a:solidFill>
                  <a:schemeClr val="tx1"/>
                </a:solidFill>
                <a:latin typeface="Arial" panose="020B0604020202020204" pitchFamily="34" charset="0"/>
              </a:defRPr>
            </a:lvl2pPr>
            <a:lvl3pPr marL="1142871" indent="-228574" eaLnBrk="0" hangingPunct="0">
              <a:defRPr>
                <a:solidFill>
                  <a:schemeClr val="tx1"/>
                </a:solidFill>
                <a:latin typeface="Arial" panose="020B0604020202020204" pitchFamily="34" charset="0"/>
              </a:defRPr>
            </a:lvl3pPr>
            <a:lvl4pPr marL="1600020" indent="-228574" eaLnBrk="0" hangingPunct="0">
              <a:defRPr>
                <a:solidFill>
                  <a:schemeClr val="tx1"/>
                </a:solidFill>
                <a:latin typeface="Arial" panose="020B0604020202020204" pitchFamily="34" charset="0"/>
              </a:defRPr>
            </a:lvl4pPr>
            <a:lvl5pPr marL="2057169" indent="-228574" eaLnBrk="0" hangingPunct="0">
              <a:defRPr>
                <a:solidFill>
                  <a:schemeClr val="tx1"/>
                </a:solidFill>
                <a:latin typeface="Arial" panose="020B0604020202020204" pitchFamily="34" charset="0"/>
              </a:defRPr>
            </a:lvl5pPr>
            <a:lvl6pPr marL="2514317" indent="-228574" eaLnBrk="0" fontAlgn="base" hangingPunct="0">
              <a:spcBef>
                <a:spcPct val="0"/>
              </a:spcBef>
              <a:spcAft>
                <a:spcPct val="0"/>
              </a:spcAft>
              <a:defRPr>
                <a:solidFill>
                  <a:schemeClr val="tx1"/>
                </a:solidFill>
                <a:latin typeface="Arial" panose="020B0604020202020204" pitchFamily="34" charset="0"/>
              </a:defRPr>
            </a:lvl6pPr>
            <a:lvl7pPr marL="2971466" indent="-228574" eaLnBrk="0" fontAlgn="base" hangingPunct="0">
              <a:spcBef>
                <a:spcPct val="0"/>
              </a:spcBef>
              <a:spcAft>
                <a:spcPct val="0"/>
              </a:spcAft>
              <a:defRPr>
                <a:solidFill>
                  <a:schemeClr val="tx1"/>
                </a:solidFill>
                <a:latin typeface="Arial" panose="020B0604020202020204" pitchFamily="34" charset="0"/>
              </a:defRPr>
            </a:lvl7pPr>
            <a:lvl8pPr marL="3428614" indent="-228574" eaLnBrk="0" fontAlgn="base" hangingPunct="0">
              <a:spcBef>
                <a:spcPct val="0"/>
              </a:spcBef>
              <a:spcAft>
                <a:spcPct val="0"/>
              </a:spcAft>
              <a:defRPr>
                <a:solidFill>
                  <a:schemeClr val="tx1"/>
                </a:solidFill>
                <a:latin typeface="Arial" panose="020B0604020202020204" pitchFamily="34" charset="0"/>
              </a:defRPr>
            </a:lvl8pPr>
            <a:lvl9pPr marL="3885763" indent="-228574" eaLnBrk="0" fontAlgn="base" hangingPunct="0">
              <a:spcBef>
                <a:spcPct val="0"/>
              </a:spcBef>
              <a:spcAft>
                <a:spcPct val="0"/>
              </a:spcAft>
              <a:defRPr>
                <a:solidFill>
                  <a:schemeClr val="tx1"/>
                </a:solidFill>
                <a:latin typeface="Arial" panose="020B0604020202020204" pitchFamily="34" charset="0"/>
              </a:defRPr>
            </a:lvl9pPr>
          </a:lstStyle>
          <a:p>
            <a:pPr eaLnBrk="1" hangingPunct="1"/>
            <a:fld id="{42C3C17B-FC21-4EBA-B4F5-AC2B9D3489EE}" type="slidenum">
              <a:rPr lang="en-GB" altLang="en-US"/>
              <a:pPr eaLnBrk="1" hangingPunct="1"/>
              <a:t>26</a:t>
            </a:fld>
            <a:endParaRPr lang="en-GB" altLang="en-US" dirty="0"/>
          </a:p>
        </p:txBody>
      </p:sp>
      <p:sp>
        <p:nvSpPr>
          <p:cNvPr id="44035" name="Rectangle 2">
            <a:extLst>
              <a:ext uri="{FF2B5EF4-FFF2-40B4-BE49-F238E27FC236}">
                <a16:creationId xmlns:a16="http://schemas.microsoft.com/office/drawing/2014/main" id="{9F352402-5DF7-6F2C-EB43-51FF066E4008}"/>
              </a:ext>
            </a:extLst>
          </p:cNvPr>
          <p:cNvSpPr>
            <a:spLocks noGrp="1" noRot="1" noChangeAspect="1" noChangeArrowheads="1" noTextEdit="1"/>
          </p:cNvSpPr>
          <p:nvPr>
            <p:ph type="sldImg"/>
          </p:nvPr>
        </p:nvSpPr>
        <p:spPr>
          <a:ln/>
        </p:spPr>
      </p:sp>
      <p:sp>
        <p:nvSpPr>
          <p:cNvPr id="44036" name="Rectangle 3">
            <a:extLst>
              <a:ext uri="{FF2B5EF4-FFF2-40B4-BE49-F238E27FC236}">
                <a16:creationId xmlns:a16="http://schemas.microsoft.com/office/drawing/2014/main" id="{A52019DF-0C2D-B900-D953-FBA16E89E9C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a:extLst>
              <a:ext uri="{FF2B5EF4-FFF2-40B4-BE49-F238E27FC236}">
                <a16:creationId xmlns:a16="http://schemas.microsoft.com/office/drawing/2014/main" id="{0C85E04A-C242-FCEA-964D-0385A8D25A5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867" indent="-285718" eaLnBrk="0" hangingPunct="0">
              <a:defRPr>
                <a:solidFill>
                  <a:schemeClr val="tx1"/>
                </a:solidFill>
                <a:latin typeface="Arial" panose="020B0604020202020204" pitchFamily="34" charset="0"/>
              </a:defRPr>
            </a:lvl2pPr>
            <a:lvl3pPr marL="1142871" indent="-228574" eaLnBrk="0" hangingPunct="0">
              <a:defRPr>
                <a:solidFill>
                  <a:schemeClr val="tx1"/>
                </a:solidFill>
                <a:latin typeface="Arial" panose="020B0604020202020204" pitchFamily="34" charset="0"/>
              </a:defRPr>
            </a:lvl3pPr>
            <a:lvl4pPr marL="1600020" indent="-228574" eaLnBrk="0" hangingPunct="0">
              <a:defRPr>
                <a:solidFill>
                  <a:schemeClr val="tx1"/>
                </a:solidFill>
                <a:latin typeface="Arial" panose="020B0604020202020204" pitchFamily="34" charset="0"/>
              </a:defRPr>
            </a:lvl4pPr>
            <a:lvl5pPr marL="2057169" indent="-228574" eaLnBrk="0" hangingPunct="0">
              <a:defRPr>
                <a:solidFill>
                  <a:schemeClr val="tx1"/>
                </a:solidFill>
                <a:latin typeface="Arial" panose="020B0604020202020204" pitchFamily="34" charset="0"/>
              </a:defRPr>
            </a:lvl5pPr>
            <a:lvl6pPr marL="2514317" indent="-228574" eaLnBrk="0" fontAlgn="base" hangingPunct="0">
              <a:spcBef>
                <a:spcPct val="0"/>
              </a:spcBef>
              <a:spcAft>
                <a:spcPct val="0"/>
              </a:spcAft>
              <a:defRPr>
                <a:solidFill>
                  <a:schemeClr val="tx1"/>
                </a:solidFill>
                <a:latin typeface="Arial" panose="020B0604020202020204" pitchFamily="34" charset="0"/>
              </a:defRPr>
            </a:lvl6pPr>
            <a:lvl7pPr marL="2971466" indent="-228574" eaLnBrk="0" fontAlgn="base" hangingPunct="0">
              <a:spcBef>
                <a:spcPct val="0"/>
              </a:spcBef>
              <a:spcAft>
                <a:spcPct val="0"/>
              </a:spcAft>
              <a:defRPr>
                <a:solidFill>
                  <a:schemeClr val="tx1"/>
                </a:solidFill>
                <a:latin typeface="Arial" panose="020B0604020202020204" pitchFamily="34" charset="0"/>
              </a:defRPr>
            </a:lvl7pPr>
            <a:lvl8pPr marL="3428614" indent="-228574" eaLnBrk="0" fontAlgn="base" hangingPunct="0">
              <a:spcBef>
                <a:spcPct val="0"/>
              </a:spcBef>
              <a:spcAft>
                <a:spcPct val="0"/>
              </a:spcAft>
              <a:defRPr>
                <a:solidFill>
                  <a:schemeClr val="tx1"/>
                </a:solidFill>
                <a:latin typeface="Arial" panose="020B0604020202020204" pitchFamily="34" charset="0"/>
              </a:defRPr>
            </a:lvl8pPr>
            <a:lvl9pPr marL="3885763" indent="-228574" eaLnBrk="0" fontAlgn="base" hangingPunct="0">
              <a:spcBef>
                <a:spcPct val="0"/>
              </a:spcBef>
              <a:spcAft>
                <a:spcPct val="0"/>
              </a:spcAft>
              <a:defRPr>
                <a:solidFill>
                  <a:schemeClr val="tx1"/>
                </a:solidFill>
                <a:latin typeface="Arial" panose="020B0604020202020204" pitchFamily="34" charset="0"/>
              </a:defRPr>
            </a:lvl9pPr>
          </a:lstStyle>
          <a:p>
            <a:pPr eaLnBrk="1" hangingPunct="1"/>
            <a:fld id="{41526B90-3705-4A85-98BE-042E2C64A042}" type="slidenum">
              <a:rPr lang="en-GB" altLang="en-US"/>
              <a:pPr eaLnBrk="1" hangingPunct="1"/>
              <a:t>27</a:t>
            </a:fld>
            <a:endParaRPr lang="en-GB" altLang="en-US" dirty="0"/>
          </a:p>
        </p:txBody>
      </p:sp>
      <p:sp>
        <p:nvSpPr>
          <p:cNvPr id="45059" name="Rectangle 2">
            <a:extLst>
              <a:ext uri="{FF2B5EF4-FFF2-40B4-BE49-F238E27FC236}">
                <a16:creationId xmlns:a16="http://schemas.microsoft.com/office/drawing/2014/main" id="{4C92AA90-02EA-B9C5-23AB-4FA83F2EEE68}"/>
              </a:ext>
            </a:extLst>
          </p:cNvPr>
          <p:cNvSpPr>
            <a:spLocks noGrp="1" noRot="1" noChangeAspect="1" noChangeArrowheads="1" noTextEdit="1"/>
          </p:cNvSpPr>
          <p:nvPr>
            <p:ph type="sldImg"/>
          </p:nvPr>
        </p:nvSpPr>
        <p:spPr>
          <a:ln/>
        </p:spPr>
      </p:sp>
      <p:sp>
        <p:nvSpPr>
          <p:cNvPr id="45060" name="Rectangle 3">
            <a:extLst>
              <a:ext uri="{FF2B5EF4-FFF2-40B4-BE49-F238E27FC236}">
                <a16:creationId xmlns:a16="http://schemas.microsoft.com/office/drawing/2014/main" id="{54F95416-A3EF-1D2D-0CD4-B36FDEB7232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a:extLst>
              <a:ext uri="{FF2B5EF4-FFF2-40B4-BE49-F238E27FC236}">
                <a16:creationId xmlns:a16="http://schemas.microsoft.com/office/drawing/2014/main" id="{3D701DA0-1812-92D5-6130-F9FC1A25C56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867" indent="-285718" eaLnBrk="0" hangingPunct="0">
              <a:defRPr>
                <a:solidFill>
                  <a:schemeClr val="tx1"/>
                </a:solidFill>
                <a:latin typeface="Arial" panose="020B0604020202020204" pitchFamily="34" charset="0"/>
              </a:defRPr>
            </a:lvl2pPr>
            <a:lvl3pPr marL="1142871" indent="-228574" eaLnBrk="0" hangingPunct="0">
              <a:defRPr>
                <a:solidFill>
                  <a:schemeClr val="tx1"/>
                </a:solidFill>
                <a:latin typeface="Arial" panose="020B0604020202020204" pitchFamily="34" charset="0"/>
              </a:defRPr>
            </a:lvl3pPr>
            <a:lvl4pPr marL="1600020" indent="-228574" eaLnBrk="0" hangingPunct="0">
              <a:defRPr>
                <a:solidFill>
                  <a:schemeClr val="tx1"/>
                </a:solidFill>
                <a:latin typeface="Arial" panose="020B0604020202020204" pitchFamily="34" charset="0"/>
              </a:defRPr>
            </a:lvl4pPr>
            <a:lvl5pPr marL="2057169" indent="-228574" eaLnBrk="0" hangingPunct="0">
              <a:defRPr>
                <a:solidFill>
                  <a:schemeClr val="tx1"/>
                </a:solidFill>
                <a:latin typeface="Arial" panose="020B0604020202020204" pitchFamily="34" charset="0"/>
              </a:defRPr>
            </a:lvl5pPr>
            <a:lvl6pPr marL="2514317" indent="-228574" eaLnBrk="0" fontAlgn="base" hangingPunct="0">
              <a:spcBef>
                <a:spcPct val="0"/>
              </a:spcBef>
              <a:spcAft>
                <a:spcPct val="0"/>
              </a:spcAft>
              <a:defRPr>
                <a:solidFill>
                  <a:schemeClr val="tx1"/>
                </a:solidFill>
                <a:latin typeface="Arial" panose="020B0604020202020204" pitchFamily="34" charset="0"/>
              </a:defRPr>
            </a:lvl6pPr>
            <a:lvl7pPr marL="2971466" indent="-228574" eaLnBrk="0" fontAlgn="base" hangingPunct="0">
              <a:spcBef>
                <a:spcPct val="0"/>
              </a:spcBef>
              <a:spcAft>
                <a:spcPct val="0"/>
              </a:spcAft>
              <a:defRPr>
                <a:solidFill>
                  <a:schemeClr val="tx1"/>
                </a:solidFill>
                <a:latin typeface="Arial" panose="020B0604020202020204" pitchFamily="34" charset="0"/>
              </a:defRPr>
            </a:lvl7pPr>
            <a:lvl8pPr marL="3428614" indent="-228574" eaLnBrk="0" fontAlgn="base" hangingPunct="0">
              <a:spcBef>
                <a:spcPct val="0"/>
              </a:spcBef>
              <a:spcAft>
                <a:spcPct val="0"/>
              </a:spcAft>
              <a:defRPr>
                <a:solidFill>
                  <a:schemeClr val="tx1"/>
                </a:solidFill>
                <a:latin typeface="Arial" panose="020B0604020202020204" pitchFamily="34" charset="0"/>
              </a:defRPr>
            </a:lvl8pPr>
            <a:lvl9pPr marL="3885763" indent="-228574" eaLnBrk="0" fontAlgn="base" hangingPunct="0">
              <a:spcBef>
                <a:spcPct val="0"/>
              </a:spcBef>
              <a:spcAft>
                <a:spcPct val="0"/>
              </a:spcAft>
              <a:defRPr>
                <a:solidFill>
                  <a:schemeClr val="tx1"/>
                </a:solidFill>
                <a:latin typeface="Arial" panose="020B0604020202020204" pitchFamily="34" charset="0"/>
              </a:defRPr>
            </a:lvl9pPr>
          </a:lstStyle>
          <a:p>
            <a:pPr eaLnBrk="1" hangingPunct="1"/>
            <a:fld id="{D86C2B6D-2BC0-4291-BCDE-B3868D9D5F20}" type="slidenum">
              <a:rPr lang="en-GB" altLang="en-US"/>
              <a:pPr eaLnBrk="1" hangingPunct="1"/>
              <a:t>28</a:t>
            </a:fld>
            <a:endParaRPr lang="en-GB" altLang="en-US" dirty="0"/>
          </a:p>
        </p:txBody>
      </p:sp>
      <p:sp>
        <p:nvSpPr>
          <p:cNvPr id="46083" name="Rectangle 2">
            <a:extLst>
              <a:ext uri="{FF2B5EF4-FFF2-40B4-BE49-F238E27FC236}">
                <a16:creationId xmlns:a16="http://schemas.microsoft.com/office/drawing/2014/main" id="{B10D77F1-280C-7520-A520-AD27A4C64E8E}"/>
              </a:ext>
            </a:extLst>
          </p:cNvPr>
          <p:cNvSpPr>
            <a:spLocks noGrp="1" noRot="1" noChangeAspect="1" noChangeArrowheads="1" noTextEdit="1"/>
          </p:cNvSpPr>
          <p:nvPr>
            <p:ph type="sldImg"/>
          </p:nvPr>
        </p:nvSpPr>
        <p:spPr>
          <a:ln/>
        </p:spPr>
      </p:sp>
      <p:sp>
        <p:nvSpPr>
          <p:cNvPr id="46084" name="Rectangle 3">
            <a:extLst>
              <a:ext uri="{FF2B5EF4-FFF2-40B4-BE49-F238E27FC236}">
                <a16:creationId xmlns:a16="http://schemas.microsoft.com/office/drawing/2014/main" id="{7D45822F-C370-245A-FA26-5A3E7BF0915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a:extLst>
              <a:ext uri="{FF2B5EF4-FFF2-40B4-BE49-F238E27FC236}">
                <a16:creationId xmlns:a16="http://schemas.microsoft.com/office/drawing/2014/main" id="{5139CE51-0508-8913-0E3D-9A0C1576E2A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867" indent="-285718" eaLnBrk="0" hangingPunct="0">
              <a:defRPr>
                <a:solidFill>
                  <a:schemeClr val="tx1"/>
                </a:solidFill>
                <a:latin typeface="Arial" panose="020B0604020202020204" pitchFamily="34" charset="0"/>
              </a:defRPr>
            </a:lvl2pPr>
            <a:lvl3pPr marL="1142871" indent="-228574" eaLnBrk="0" hangingPunct="0">
              <a:defRPr>
                <a:solidFill>
                  <a:schemeClr val="tx1"/>
                </a:solidFill>
                <a:latin typeface="Arial" panose="020B0604020202020204" pitchFamily="34" charset="0"/>
              </a:defRPr>
            </a:lvl3pPr>
            <a:lvl4pPr marL="1600020" indent="-228574" eaLnBrk="0" hangingPunct="0">
              <a:defRPr>
                <a:solidFill>
                  <a:schemeClr val="tx1"/>
                </a:solidFill>
                <a:latin typeface="Arial" panose="020B0604020202020204" pitchFamily="34" charset="0"/>
              </a:defRPr>
            </a:lvl4pPr>
            <a:lvl5pPr marL="2057169" indent="-228574" eaLnBrk="0" hangingPunct="0">
              <a:defRPr>
                <a:solidFill>
                  <a:schemeClr val="tx1"/>
                </a:solidFill>
                <a:latin typeface="Arial" panose="020B0604020202020204" pitchFamily="34" charset="0"/>
              </a:defRPr>
            </a:lvl5pPr>
            <a:lvl6pPr marL="2514317" indent="-228574" eaLnBrk="0" fontAlgn="base" hangingPunct="0">
              <a:spcBef>
                <a:spcPct val="0"/>
              </a:spcBef>
              <a:spcAft>
                <a:spcPct val="0"/>
              </a:spcAft>
              <a:defRPr>
                <a:solidFill>
                  <a:schemeClr val="tx1"/>
                </a:solidFill>
                <a:latin typeface="Arial" panose="020B0604020202020204" pitchFamily="34" charset="0"/>
              </a:defRPr>
            </a:lvl6pPr>
            <a:lvl7pPr marL="2971466" indent="-228574" eaLnBrk="0" fontAlgn="base" hangingPunct="0">
              <a:spcBef>
                <a:spcPct val="0"/>
              </a:spcBef>
              <a:spcAft>
                <a:spcPct val="0"/>
              </a:spcAft>
              <a:defRPr>
                <a:solidFill>
                  <a:schemeClr val="tx1"/>
                </a:solidFill>
                <a:latin typeface="Arial" panose="020B0604020202020204" pitchFamily="34" charset="0"/>
              </a:defRPr>
            </a:lvl7pPr>
            <a:lvl8pPr marL="3428614" indent="-228574" eaLnBrk="0" fontAlgn="base" hangingPunct="0">
              <a:spcBef>
                <a:spcPct val="0"/>
              </a:spcBef>
              <a:spcAft>
                <a:spcPct val="0"/>
              </a:spcAft>
              <a:defRPr>
                <a:solidFill>
                  <a:schemeClr val="tx1"/>
                </a:solidFill>
                <a:latin typeface="Arial" panose="020B0604020202020204" pitchFamily="34" charset="0"/>
              </a:defRPr>
            </a:lvl8pPr>
            <a:lvl9pPr marL="3885763" indent="-228574" eaLnBrk="0" fontAlgn="base" hangingPunct="0">
              <a:spcBef>
                <a:spcPct val="0"/>
              </a:spcBef>
              <a:spcAft>
                <a:spcPct val="0"/>
              </a:spcAft>
              <a:defRPr>
                <a:solidFill>
                  <a:schemeClr val="tx1"/>
                </a:solidFill>
                <a:latin typeface="Arial" panose="020B0604020202020204" pitchFamily="34" charset="0"/>
              </a:defRPr>
            </a:lvl9pPr>
          </a:lstStyle>
          <a:p>
            <a:pPr eaLnBrk="1" hangingPunct="1"/>
            <a:fld id="{93712E2E-F113-4108-BC66-530C3C1CDEE7}" type="slidenum">
              <a:rPr lang="en-GB" altLang="en-US"/>
              <a:pPr eaLnBrk="1" hangingPunct="1"/>
              <a:t>29</a:t>
            </a:fld>
            <a:endParaRPr lang="en-GB" altLang="en-US" dirty="0"/>
          </a:p>
        </p:txBody>
      </p:sp>
      <p:sp>
        <p:nvSpPr>
          <p:cNvPr id="47107" name="Rectangle 2">
            <a:extLst>
              <a:ext uri="{FF2B5EF4-FFF2-40B4-BE49-F238E27FC236}">
                <a16:creationId xmlns:a16="http://schemas.microsoft.com/office/drawing/2014/main" id="{F6B363F1-5A18-5EE0-21D8-A6BC153E3BA4}"/>
              </a:ext>
            </a:extLst>
          </p:cNvPr>
          <p:cNvSpPr>
            <a:spLocks noGrp="1" noRot="1" noChangeAspect="1" noChangeArrowheads="1" noTextEdit="1"/>
          </p:cNvSpPr>
          <p:nvPr>
            <p:ph type="sldImg"/>
          </p:nvPr>
        </p:nvSpPr>
        <p:spPr>
          <a:ln/>
        </p:spPr>
      </p:sp>
      <p:sp>
        <p:nvSpPr>
          <p:cNvPr id="47108" name="Rectangle 3">
            <a:extLst>
              <a:ext uri="{FF2B5EF4-FFF2-40B4-BE49-F238E27FC236}">
                <a16:creationId xmlns:a16="http://schemas.microsoft.com/office/drawing/2014/main" id="{1011C92A-6EE8-D7E3-E0E0-55A8A220D32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a:extLst>
              <a:ext uri="{FF2B5EF4-FFF2-40B4-BE49-F238E27FC236}">
                <a16:creationId xmlns:a16="http://schemas.microsoft.com/office/drawing/2014/main" id="{2ACCEA8F-C53A-42C0-8BE8-44B39379975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700">
                <a:solidFill>
                  <a:srgbClr val="CC0000"/>
                </a:solidFill>
                <a:latin typeface="Arial" panose="020B0604020202020204" pitchFamily="34" charset="0"/>
                <a:ea typeface="ＭＳ Ｐゴシック" panose="020B0600070205080204" pitchFamily="34" charset="-128"/>
              </a:defRPr>
            </a:lvl1pPr>
            <a:lvl2pPr marL="724748" indent="-278749">
              <a:defRPr sz="2700">
                <a:solidFill>
                  <a:srgbClr val="CC0000"/>
                </a:solidFill>
                <a:latin typeface="Arial" panose="020B0604020202020204" pitchFamily="34" charset="0"/>
                <a:ea typeface="ＭＳ Ｐゴシック" panose="020B0600070205080204" pitchFamily="34" charset="-128"/>
              </a:defRPr>
            </a:lvl2pPr>
            <a:lvl3pPr marL="1114997" indent="-222999">
              <a:defRPr sz="2700">
                <a:solidFill>
                  <a:srgbClr val="CC0000"/>
                </a:solidFill>
                <a:latin typeface="Arial" panose="020B0604020202020204" pitchFamily="34" charset="0"/>
                <a:ea typeface="ＭＳ Ｐゴシック" panose="020B0600070205080204" pitchFamily="34" charset="-128"/>
              </a:defRPr>
            </a:lvl3pPr>
            <a:lvl4pPr marL="1560995" indent="-222999">
              <a:defRPr sz="2700">
                <a:solidFill>
                  <a:srgbClr val="CC0000"/>
                </a:solidFill>
                <a:latin typeface="Arial" panose="020B0604020202020204" pitchFamily="34" charset="0"/>
                <a:ea typeface="ＭＳ Ｐゴシック" panose="020B0600070205080204" pitchFamily="34" charset="-128"/>
              </a:defRPr>
            </a:lvl4pPr>
            <a:lvl5pPr marL="2006994" indent="-222999">
              <a:defRPr sz="2700">
                <a:solidFill>
                  <a:srgbClr val="CC0000"/>
                </a:solidFill>
                <a:latin typeface="Arial" panose="020B0604020202020204" pitchFamily="34" charset="0"/>
                <a:ea typeface="ＭＳ Ｐゴシック" panose="020B0600070205080204" pitchFamily="34" charset="-128"/>
              </a:defRPr>
            </a:lvl5pPr>
            <a:lvl6pPr marL="2452992" indent="-222999" eaLnBrk="0" fontAlgn="base" hangingPunct="0">
              <a:spcBef>
                <a:spcPct val="0"/>
              </a:spcBef>
              <a:spcAft>
                <a:spcPct val="0"/>
              </a:spcAft>
              <a:defRPr sz="2700">
                <a:solidFill>
                  <a:srgbClr val="CC0000"/>
                </a:solidFill>
                <a:latin typeface="Arial" panose="020B0604020202020204" pitchFamily="34" charset="0"/>
                <a:ea typeface="ＭＳ Ｐゴシック" panose="020B0600070205080204" pitchFamily="34" charset="-128"/>
              </a:defRPr>
            </a:lvl6pPr>
            <a:lvl7pPr marL="2898991" indent="-222999" eaLnBrk="0" fontAlgn="base" hangingPunct="0">
              <a:spcBef>
                <a:spcPct val="0"/>
              </a:spcBef>
              <a:spcAft>
                <a:spcPct val="0"/>
              </a:spcAft>
              <a:defRPr sz="2700">
                <a:solidFill>
                  <a:srgbClr val="CC0000"/>
                </a:solidFill>
                <a:latin typeface="Arial" panose="020B0604020202020204" pitchFamily="34" charset="0"/>
                <a:ea typeface="ＭＳ Ｐゴシック" panose="020B0600070205080204" pitchFamily="34" charset="-128"/>
              </a:defRPr>
            </a:lvl7pPr>
            <a:lvl8pPr marL="3344990" indent="-222999" eaLnBrk="0" fontAlgn="base" hangingPunct="0">
              <a:spcBef>
                <a:spcPct val="0"/>
              </a:spcBef>
              <a:spcAft>
                <a:spcPct val="0"/>
              </a:spcAft>
              <a:defRPr sz="2700">
                <a:solidFill>
                  <a:srgbClr val="CC0000"/>
                </a:solidFill>
                <a:latin typeface="Arial" panose="020B0604020202020204" pitchFamily="34" charset="0"/>
                <a:ea typeface="ＭＳ Ｐゴシック" panose="020B0600070205080204" pitchFamily="34" charset="-128"/>
              </a:defRPr>
            </a:lvl8pPr>
            <a:lvl9pPr marL="3790988" indent="-222999" eaLnBrk="0" fontAlgn="base" hangingPunct="0">
              <a:spcBef>
                <a:spcPct val="0"/>
              </a:spcBef>
              <a:spcAft>
                <a:spcPct val="0"/>
              </a:spcAft>
              <a:defRPr sz="2700">
                <a:solidFill>
                  <a:srgbClr val="CC0000"/>
                </a:solidFill>
                <a:latin typeface="Arial" panose="020B0604020202020204" pitchFamily="34" charset="0"/>
                <a:ea typeface="ＭＳ Ｐゴシック" panose="020B0600070205080204" pitchFamily="34" charset="-128"/>
              </a:defRPr>
            </a:lvl9pPr>
          </a:lstStyle>
          <a:p>
            <a:fld id="{1C9DE453-EA6E-45DE-AB52-B4C20FE4CD8E}" type="slidenum">
              <a:rPr lang="en-GB" altLang="da-DK" sz="1300">
                <a:solidFill>
                  <a:schemeClr val="tx1"/>
                </a:solidFill>
              </a:rPr>
              <a:pPr/>
              <a:t>31</a:t>
            </a:fld>
            <a:endParaRPr lang="en-GB" altLang="da-DK" sz="1300" dirty="0">
              <a:solidFill>
                <a:schemeClr val="tx1"/>
              </a:solidFill>
            </a:endParaRPr>
          </a:p>
        </p:txBody>
      </p:sp>
      <p:sp>
        <p:nvSpPr>
          <p:cNvPr id="11267" name="Rectangle 2">
            <a:extLst>
              <a:ext uri="{FF2B5EF4-FFF2-40B4-BE49-F238E27FC236}">
                <a16:creationId xmlns:a16="http://schemas.microsoft.com/office/drawing/2014/main" id="{7E9A19F1-26D5-480C-BBAC-6E5E1C291B8A}"/>
              </a:ext>
            </a:extLst>
          </p:cNvPr>
          <p:cNvSpPr>
            <a:spLocks noGrp="1" noRot="1" noChangeAspect="1" noChangeArrowheads="1" noTextEdit="1"/>
          </p:cNvSpPr>
          <p:nvPr>
            <p:ph type="sldImg"/>
          </p:nvPr>
        </p:nvSpPr>
        <p:spPr>
          <a:ln/>
        </p:spPr>
      </p:sp>
      <p:sp>
        <p:nvSpPr>
          <p:cNvPr id="11268" name="Rectangle 3">
            <a:extLst>
              <a:ext uri="{FF2B5EF4-FFF2-40B4-BE49-F238E27FC236}">
                <a16:creationId xmlns:a16="http://schemas.microsoft.com/office/drawing/2014/main" id="{BAAE9710-E3B4-456E-967C-FC69C09CC2B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da-DK"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4546331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a:extLst>
              <a:ext uri="{FF2B5EF4-FFF2-40B4-BE49-F238E27FC236}">
                <a16:creationId xmlns:a16="http://schemas.microsoft.com/office/drawing/2014/main" id="{DE09112E-735B-5725-D814-6FA6C904E2C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867" indent="-285718" eaLnBrk="0" hangingPunct="0">
              <a:defRPr>
                <a:solidFill>
                  <a:schemeClr val="tx1"/>
                </a:solidFill>
                <a:latin typeface="Arial" panose="020B0604020202020204" pitchFamily="34" charset="0"/>
              </a:defRPr>
            </a:lvl2pPr>
            <a:lvl3pPr marL="1142871" indent="-228574" eaLnBrk="0" hangingPunct="0">
              <a:defRPr>
                <a:solidFill>
                  <a:schemeClr val="tx1"/>
                </a:solidFill>
                <a:latin typeface="Arial" panose="020B0604020202020204" pitchFamily="34" charset="0"/>
              </a:defRPr>
            </a:lvl3pPr>
            <a:lvl4pPr marL="1600020" indent="-228574" eaLnBrk="0" hangingPunct="0">
              <a:defRPr>
                <a:solidFill>
                  <a:schemeClr val="tx1"/>
                </a:solidFill>
                <a:latin typeface="Arial" panose="020B0604020202020204" pitchFamily="34" charset="0"/>
              </a:defRPr>
            </a:lvl4pPr>
            <a:lvl5pPr marL="2057169" indent="-228574" eaLnBrk="0" hangingPunct="0">
              <a:defRPr>
                <a:solidFill>
                  <a:schemeClr val="tx1"/>
                </a:solidFill>
                <a:latin typeface="Arial" panose="020B0604020202020204" pitchFamily="34" charset="0"/>
              </a:defRPr>
            </a:lvl5pPr>
            <a:lvl6pPr marL="2514317" indent="-228574" eaLnBrk="0" fontAlgn="base" hangingPunct="0">
              <a:spcBef>
                <a:spcPct val="0"/>
              </a:spcBef>
              <a:spcAft>
                <a:spcPct val="0"/>
              </a:spcAft>
              <a:defRPr>
                <a:solidFill>
                  <a:schemeClr val="tx1"/>
                </a:solidFill>
                <a:latin typeface="Arial" panose="020B0604020202020204" pitchFamily="34" charset="0"/>
              </a:defRPr>
            </a:lvl6pPr>
            <a:lvl7pPr marL="2971466" indent="-228574" eaLnBrk="0" fontAlgn="base" hangingPunct="0">
              <a:spcBef>
                <a:spcPct val="0"/>
              </a:spcBef>
              <a:spcAft>
                <a:spcPct val="0"/>
              </a:spcAft>
              <a:defRPr>
                <a:solidFill>
                  <a:schemeClr val="tx1"/>
                </a:solidFill>
                <a:latin typeface="Arial" panose="020B0604020202020204" pitchFamily="34" charset="0"/>
              </a:defRPr>
            </a:lvl7pPr>
            <a:lvl8pPr marL="3428614" indent="-228574" eaLnBrk="0" fontAlgn="base" hangingPunct="0">
              <a:spcBef>
                <a:spcPct val="0"/>
              </a:spcBef>
              <a:spcAft>
                <a:spcPct val="0"/>
              </a:spcAft>
              <a:defRPr>
                <a:solidFill>
                  <a:schemeClr val="tx1"/>
                </a:solidFill>
                <a:latin typeface="Arial" panose="020B0604020202020204" pitchFamily="34" charset="0"/>
              </a:defRPr>
            </a:lvl8pPr>
            <a:lvl9pPr marL="3885763" indent="-228574" eaLnBrk="0" fontAlgn="base" hangingPunct="0">
              <a:spcBef>
                <a:spcPct val="0"/>
              </a:spcBef>
              <a:spcAft>
                <a:spcPct val="0"/>
              </a:spcAft>
              <a:defRPr>
                <a:solidFill>
                  <a:schemeClr val="tx1"/>
                </a:solidFill>
                <a:latin typeface="Arial" panose="020B0604020202020204" pitchFamily="34" charset="0"/>
              </a:defRPr>
            </a:lvl9pPr>
          </a:lstStyle>
          <a:p>
            <a:pPr eaLnBrk="1" hangingPunct="1"/>
            <a:fld id="{BFBF1BD2-2F6E-47C6-8FA8-9693715E87C2}" type="slidenum">
              <a:rPr lang="en-GB" altLang="en-US"/>
              <a:pPr eaLnBrk="1" hangingPunct="1"/>
              <a:t>32</a:t>
            </a:fld>
            <a:endParaRPr lang="en-GB" altLang="en-US" dirty="0"/>
          </a:p>
        </p:txBody>
      </p:sp>
      <p:sp>
        <p:nvSpPr>
          <p:cNvPr id="58371" name="Rectangle 2">
            <a:extLst>
              <a:ext uri="{FF2B5EF4-FFF2-40B4-BE49-F238E27FC236}">
                <a16:creationId xmlns:a16="http://schemas.microsoft.com/office/drawing/2014/main" id="{C2748FC1-2088-63D1-0A44-CDA827664DD3}"/>
              </a:ext>
            </a:extLst>
          </p:cNvPr>
          <p:cNvSpPr>
            <a:spLocks noGrp="1" noRot="1" noChangeAspect="1" noChangeArrowheads="1" noTextEdit="1"/>
          </p:cNvSpPr>
          <p:nvPr>
            <p:ph type="sldImg"/>
          </p:nvPr>
        </p:nvSpPr>
        <p:spPr>
          <a:ln/>
        </p:spPr>
      </p:sp>
      <p:sp>
        <p:nvSpPr>
          <p:cNvPr id="58372" name="Rectangle 3">
            <a:extLst>
              <a:ext uri="{FF2B5EF4-FFF2-40B4-BE49-F238E27FC236}">
                <a16:creationId xmlns:a16="http://schemas.microsoft.com/office/drawing/2014/main" id="{A72EF7C7-72B8-E1B1-17F4-672A39EC369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a:extLst>
              <a:ext uri="{FF2B5EF4-FFF2-40B4-BE49-F238E27FC236}">
                <a16:creationId xmlns:a16="http://schemas.microsoft.com/office/drawing/2014/main" id="{2ACCEA8F-C53A-42C0-8BE8-44B39379975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700">
                <a:solidFill>
                  <a:srgbClr val="CC0000"/>
                </a:solidFill>
                <a:latin typeface="Arial" panose="020B0604020202020204" pitchFamily="34" charset="0"/>
                <a:ea typeface="ＭＳ Ｐゴシック" panose="020B0600070205080204" pitchFamily="34" charset="-128"/>
              </a:defRPr>
            </a:lvl1pPr>
            <a:lvl2pPr marL="724748" indent="-278749">
              <a:defRPr sz="2700">
                <a:solidFill>
                  <a:srgbClr val="CC0000"/>
                </a:solidFill>
                <a:latin typeface="Arial" panose="020B0604020202020204" pitchFamily="34" charset="0"/>
                <a:ea typeface="ＭＳ Ｐゴシック" panose="020B0600070205080204" pitchFamily="34" charset="-128"/>
              </a:defRPr>
            </a:lvl2pPr>
            <a:lvl3pPr marL="1114997" indent="-222999">
              <a:defRPr sz="2700">
                <a:solidFill>
                  <a:srgbClr val="CC0000"/>
                </a:solidFill>
                <a:latin typeface="Arial" panose="020B0604020202020204" pitchFamily="34" charset="0"/>
                <a:ea typeface="ＭＳ Ｐゴシック" panose="020B0600070205080204" pitchFamily="34" charset="-128"/>
              </a:defRPr>
            </a:lvl3pPr>
            <a:lvl4pPr marL="1560995" indent="-222999">
              <a:defRPr sz="2700">
                <a:solidFill>
                  <a:srgbClr val="CC0000"/>
                </a:solidFill>
                <a:latin typeface="Arial" panose="020B0604020202020204" pitchFamily="34" charset="0"/>
                <a:ea typeface="ＭＳ Ｐゴシック" panose="020B0600070205080204" pitchFamily="34" charset="-128"/>
              </a:defRPr>
            </a:lvl4pPr>
            <a:lvl5pPr marL="2006994" indent="-222999">
              <a:defRPr sz="2700">
                <a:solidFill>
                  <a:srgbClr val="CC0000"/>
                </a:solidFill>
                <a:latin typeface="Arial" panose="020B0604020202020204" pitchFamily="34" charset="0"/>
                <a:ea typeface="ＭＳ Ｐゴシック" panose="020B0600070205080204" pitchFamily="34" charset="-128"/>
              </a:defRPr>
            </a:lvl5pPr>
            <a:lvl6pPr marL="2452992" indent="-222999" eaLnBrk="0" fontAlgn="base" hangingPunct="0">
              <a:spcBef>
                <a:spcPct val="0"/>
              </a:spcBef>
              <a:spcAft>
                <a:spcPct val="0"/>
              </a:spcAft>
              <a:defRPr sz="2700">
                <a:solidFill>
                  <a:srgbClr val="CC0000"/>
                </a:solidFill>
                <a:latin typeface="Arial" panose="020B0604020202020204" pitchFamily="34" charset="0"/>
                <a:ea typeface="ＭＳ Ｐゴシック" panose="020B0600070205080204" pitchFamily="34" charset="-128"/>
              </a:defRPr>
            </a:lvl6pPr>
            <a:lvl7pPr marL="2898991" indent="-222999" eaLnBrk="0" fontAlgn="base" hangingPunct="0">
              <a:spcBef>
                <a:spcPct val="0"/>
              </a:spcBef>
              <a:spcAft>
                <a:spcPct val="0"/>
              </a:spcAft>
              <a:defRPr sz="2700">
                <a:solidFill>
                  <a:srgbClr val="CC0000"/>
                </a:solidFill>
                <a:latin typeface="Arial" panose="020B0604020202020204" pitchFamily="34" charset="0"/>
                <a:ea typeface="ＭＳ Ｐゴシック" panose="020B0600070205080204" pitchFamily="34" charset="-128"/>
              </a:defRPr>
            </a:lvl7pPr>
            <a:lvl8pPr marL="3344990" indent="-222999" eaLnBrk="0" fontAlgn="base" hangingPunct="0">
              <a:spcBef>
                <a:spcPct val="0"/>
              </a:spcBef>
              <a:spcAft>
                <a:spcPct val="0"/>
              </a:spcAft>
              <a:defRPr sz="2700">
                <a:solidFill>
                  <a:srgbClr val="CC0000"/>
                </a:solidFill>
                <a:latin typeface="Arial" panose="020B0604020202020204" pitchFamily="34" charset="0"/>
                <a:ea typeface="ＭＳ Ｐゴシック" panose="020B0600070205080204" pitchFamily="34" charset="-128"/>
              </a:defRPr>
            </a:lvl8pPr>
            <a:lvl9pPr marL="3790988" indent="-222999" eaLnBrk="0" fontAlgn="base" hangingPunct="0">
              <a:spcBef>
                <a:spcPct val="0"/>
              </a:spcBef>
              <a:spcAft>
                <a:spcPct val="0"/>
              </a:spcAft>
              <a:defRPr sz="2700">
                <a:solidFill>
                  <a:srgbClr val="CC0000"/>
                </a:solidFill>
                <a:latin typeface="Arial" panose="020B0604020202020204" pitchFamily="34" charset="0"/>
                <a:ea typeface="ＭＳ Ｐゴシック" panose="020B0600070205080204" pitchFamily="34" charset="-128"/>
              </a:defRPr>
            </a:lvl9pPr>
          </a:lstStyle>
          <a:p>
            <a:fld id="{1C9DE453-EA6E-45DE-AB52-B4C20FE4CD8E}" type="slidenum">
              <a:rPr lang="en-GB" altLang="da-DK" sz="1300">
                <a:solidFill>
                  <a:schemeClr val="tx1"/>
                </a:solidFill>
              </a:rPr>
              <a:pPr/>
              <a:t>33</a:t>
            </a:fld>
            <a:endParaRPr lang="en-GB" altLang="da-DK" sz="1300" dirty="0">
              <a:solidFill>
                <a:schemeClr val="tx1"/>
              </a:solidFill>
            </a:endParaRPr>
          </a:p>
        </p:txBody>
      </p:sp>
      <p:sp>
        <p:nvSpPr>
          <p:cNvPr id="11267" name="Rectangle 2">
            <a:extLst>
              <a:ext uri="{FF2B5EF4-FFF2-40B4-BE49-F238E27FC236}">
                <a16:creationId xmlns:a16="http://schemas.microsoft.com/office/drawing/2014/main" id="{7E9A19F1-26D5-480C-BBAC-6E5E1C291B8A}"/>
              </a:ext>
            </a:extLst>
          </p:cNvPr>
          <p:cNvSpPr>
            <a:spLocks noGrp="1" noRot="1" noChangeAspect="1" noChangeArrowheads="1" noTextEdit="1"/>
          </p:cNvSpPr>
          <p:nvPr>
            <p:ph type="sldImg"/>
          </p:nvPr>
        </p:nvSpPr>
        <p:spPr>
          <a:ln/>
        </p:spPr>
      </p:sp>
      <p:sp>
        <p:nvSpPr>
          <p:cNvPr id="11268" name="Rectangle 3">
            <a:extLst>
              <a:ext uri="{FF2B5EF4-FFF2-40B4-BE49-F238E27FC236}">
                <a16:creationId xmlns:a16="http://schemas.microsoft.com/office/drawing/2014/main" id="{BAAE9710-E3B4-456E-967C-FC69C09CC2B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fontAlgn="base"/>
            <a:r>
              <a:rPr lang="en-GB" sz="3700" dirty="0"/>
              <a:t>Primary Treatment should be Traditional</a:t>
            </a:r>
          </a:p>
          <a:p>
            <a:pPr lvl="1" fontAlgn="base"/>
            <a:r>
              <a:rPr lang="en-GB" sz="3700" dirty="0"/>
              <a:t>Main page headings must reflect this</a:t>
            </a:r>
          </a:p>
          <a:p>
            <a:pPr lvl="1" fontAlgn="base"/>
            <a:r>
              <a:rPr lang="en-GB" sz="3700" dirty="0"/>
              <a:t>The story line must be about the stationery items themselves</a:t>
            </a:r>
          </a:p>
          <a:p>
            <a:pPr lvl="1" fontAlgn="base"/>
            <a:endParaRPr lang="en-GB" sz="3700" dirty="0"/>
          </a:p>
          <a:p>
            <a:pPr fontAlgn="base"/>
            <a:r>
              <a:rPr lang="en-GB" sz="3700" dirty="0"/>
              <a:t>Construct an exhibit on traditional lines</a:t>
            </a:r>
          </a:p>
          <a:p>
            <a:pPr lvl="1" fontAlgn="base"/>
            <a:r>
              <a:rPr lang="en-GB" sz="3700" dirty="0"/>
              <a:t>For each issue</a:t>
            </a:r>
          </a:p>
          <a:p>
            <a:pPr lvl="2" fontAlgn="base"/>
            <a:r>
              <a:rPr lang="en-GB" sz="2800" dirty="0"/>
              <a:t>Archival Material</a:t>
            </a:r>
          </a:p>
          <a:p>
            <a:pPr lvl="2" fontAlgn="base"/>
            <a:r>
              <a:rPr lang="en-GB" sz="2800" dirty="0"/>
              <a:t>Unused</a:t>
            </a:r>
          </a:p>
          <a:p>
            <a:pPr lvl="2" fontAlgn="base"/>
            <a:r>
              <a:rPr lang="en-GB" sz="2800" dirty="0"/>
              <a:t>Used</a:t>
            </a:r>
          </a:p>
          <a:p>
            <a:pPr lvl="2" fontAlgn="base"/>
            <a:endParaRPr lang="en-GB" sz="2800" dirty="0"/>
          </a:p>
          <a:p>
            <a:pPr fontAlgn="base"/>
            <a:r>
              <a:rPr lang="en-GB" sz="3700" dirty="0"/>
              <a:t>Select a Scope for the exhibit that allows a thorough Traditional Treatment</a:t>
            </a:r>
          </a:p>
          <a:p>
            <a:pPr lvl="1" fontAlgn="base"/>
            <a:r>
              <a:rPr lang="en-GB" sz="3700" dirty="0"/>
              <a:t>Shorter Period allows more comprehensive Traditional Treatment</a:t>
            </a:r>
            <a:endParaRPr lang="sv-SE" baseline="30000" dirty="0">
              <a:latin typeface="Gotham Book"/>
              <a:cs typeface="Gotham Book"/>
            </a:endParaRPr>
          </a:p>
          <a:p>
            <a:pPr eaLnBrk="1" hangingPunct="1"/>
            <a:endParaRPr lang="en-US" altLang="da-DK"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6674710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a:extLst>
              <a:ext uri="{FF2B5EF4-FFF2-40B4-BE49-F238E27FC236}">
                <a16:creationId xmlns:a16="http://schemas.microsoft.com/office/drawing/2014/main" id="{2ACCEA8F-C53A-42C0-8BE8-44B39379975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700">
                <a:solidFill>
                  <a:srgbClr val="CC0000"/>
                </a:solidFill>
                <a:latin typeface="Arial" panose="020B0604020202020204" pitchFamily="34" charset="0"/>
                <a:ea typeface="ＭＳ Ｐゴシック" panose="020B0600070205080204" pitchFamily="34" charset="-128"/>
              </a:defRPr>
            </a:lvl1pPr>
            <a:lvl2pPr marL="724748" indent="-278749">
              <a:defRPr sz="2700">
                <a:solidFill>
                  <a:srgbClr val="CC0000"/>
                </a:solidFill>
                <a:latin typeface="Arial" panose="020B0604020202020204" pitchFamily="34" charset="0"/>
                <a:ea typeface="ＭＳ Ｐゴシック" panose="020B0600070205080204" pitchFamily="34" charset="-128"/>
              </a:defRPr>
            </a:lvl2pPr>
            <a:lvl3pPr marL="1114997" indent="-222999">
              <a:defRPr sz="2700">
                <a:solidFill>
                  <a:srgbClr val="CC0000"/>
                </a:solidFill>
                <a:latin typeface="Arial" panose="020B0604020202020204" pitchFamily="34" charset="0"/>
                <a:ea typeface="ＭＳ Ｐゴシック" panose="020B0600070205080204" pitchFamily="34" charset="-128"/>
              </a:defRPr>
            </a:lvl3pPr>
            <a:lvl4pPr marL="1560995" indent="-222999">
              <a:defRPr sz="2700">
                <a:solidFill>
                  <a:srgbClr val="CC0000"/>
                </a:solidFill>
                <a:latin typeface="Arial" panose="020B0604020202020204" pitchFamily="34" charset="0"/>
                <a:ea typeface="ＭＳ Ｐゴシック" panose="020B0600070205080204" pitchFamily="34" charset="-128"/>
              </a:defRPr>
            </a:lvl4pPr>
            <a:lvl5pPr marL="2006994" indent="-222999">
              <a:defRPr sz="2700">
                <a:solidFill>
                  <a:srgbClr val="CC0000"/>
                </a:solidFill>
                <a:latin typeface="Arial" panose="020B0604020202020204" pitchFamily="34" charset="0"/>
                <a:ea typeface="ＭＳ Ｐゴシック" panose="020B0600070205080204" pitchFamily="34" charset="-128"/>
              </a:defRPr>
            </a:lvl5pPr>
            <a:lvl6pPr marL="2452992" indent="-222999" eaLnBrk="0" fontAlgn="base" hangingPunct="0">
              <a:spcBef>
                <a:spcPct val="0"/>
              </a:spcBef>
              <a:spcAft>
                <a:spcPct val="0"/>
              </a:spcAft>
              <a:defRPr sz="2700">
                <a:solidFill>
                  <a:srgbClr val="CC0000"/>
                </a:solidFill>
                <a:latin typeface="Arial" panose="020B0604020202020204" pitchFamily="34" charset="0"/>
                <a:ea typeface="ＭＳ Ｐゴシック" panose="020B0600070205080204" pitchFamily="34" charset="-128"/>
              </a:defRPr>
            </a:lvl6pPr>
            <a:lvl7pPr marL="2898991" indent="-222999" eaLnBrk="0" fontAlgn="base" hangingPunct="0">
              <a:spcBef>
                <a:spcPct val="0"/>
              </a:spcBef>
              <a:spcAft>
                <a:spcPct val="0"/>
              </a:spcAft>
              <a:defRPr sz="2700">
                <a:solidFill>
                  <a:srgbClr val="CC0000"/>
                </a:solidFill>
                <a:latin typeface="Arial" panose="020B0604020202020204" pitchFamily="34" charset="0"/>
                <a:ea typeface="ＭＳ Ｐゴシック" panose="020B0600070205080204" pitchFamily="34" charset="-128"/>
              </a:defRPr>
            </a:lvl7pPr>
            <a:lvl8pPr marL="3344990" indent="-222999" eaLnBrk="0" fontAlgn="base" hangingPunct="0">
              <a:spcBef>
                <a:spcPct val="0"/>
              </a:spcBef>
              <a:spcAft>
                <a:spcPct val="0"/>
              </a:spcAft>
              <a:defRPr sz="2700">
                <a:solidFill>
                  <a:srgbClr val="CC0000"/>
                </a:solidFill>
                <a:latin typeface="Arial" panose="020B0604020202020204" pitchFamily="34" charset="0"/>
                <a:ea typeface="ＭＳ Ｐゴシック" panose="020B0600070205080204" pitchFamily="34" charset="-128"/>
              </a:defRPr>
            </a:lvl8pPr>
            <a:lvl9pPr marL="3790988" indent="-222999" eaLnBrk="0" fontAlgn="base" hangingPunct="0">
              <a:spcBef>
                <a:spcPct val="0"/>
              </a:spcBef>
              <a:spcAft>
                <a:spcPct val="0"/>
              </a:spcAft>
              <a:defRPr sz="2700">
                <a:solidFill>
                  <a:srgbClr val="CC0000"/>
                </a:solidFill>
                <a:latin typeface="Arial" panose="020B0604020202020204" pitchFamily="34" charset="0"/>
                <a:ea typeface="ＭＳ Ｐゴシック" panose="020B0600070205080204" pitchFamily="34" charset="-128"/>
              </a:defRPr>
            </a:lvl9pPr>
          </a:lstStyle>
          <a:p>
            <a:fld id="{1C9DE453-EA6E-45DE-AB52-B4C20FE4CD8E}" type="slidenum">
              <a:rPr lang="en-GB" altLang="da-DK" sz="1300">
                <a:solidFill>
                  <a:schemeClr val="tx1"/>
                </a:solidFill>
              </a:rPr>
              <a:pPr/>
              <a:t>34</a:t>
            </a:fld>
            <a:endParaRPr lang="en-GB" altLang="da-DK" sz="1300" dirty="0">
              <a:solidFill>
                <a:schemeClr val="tx1"/>
              </a:solidFill>
            </a:endParaRPr>
          </a:p>
        </p:txBody>
      </p:sp>
      <p:sp>
        <p:nvSpPr>
          <p:cNvPr id="11267" name="Rectangle 2">
            <a:extLst>
              <a:ext uri="{FF2B5EF4-FFF2-40B4-BE49-F238E27FC236}">
                <a16:creationId xmlns:a16="http://schemas.microsoft.com/office/drawing/2014/main" id="{7E9A19F1-26D5-480C-BBAC-6E5E1C291B8A}"/>
              </a:ext>
            </a:extLst>
          </p:cNvPr>
          <p:cNvSpPr>
            <a:spLocks noGrp="1" noRot="1" noChangeAspect="1" noChangeArrowheads="1" noTextEdit="1"/>
          </p:cNvSpPr>
          <p:nvPr>
            <p:ph type="sldImg"/>
          </p:nvPr>
        </p:nvSpPr>
        <p:spPr>
          <a:ln/>
        </p:spPr>
      </p:sp>
      <p:sp>
        <p:nvSpPr>
          <p:cNvPr id="11268" name="Rectangle 3">
            <a:extLst>
              <a:ext uri="{FF2B5EF4-FFF2-40B4-BE49-F238E27FC236}">
                <a16:creationId xmlns:a16="http://schemas.microsoft.com/office/drawing/2014/main" id="{BAAE9710-E3B4-456E-967C-FC69C09CC2B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fontAlgn="base"/>
            <a:r>
              <a:rPr lang="en-GB" dirty="0"/>
              <a:t>Stationery items are larger than stamps!</a:t>
            </a:r>
          </a:p>
          <a:p>
            <a:pPr lvl="1" fontAlgn="base"/>
            <a:r>
              <a:rPr lang="en-GB" dirty="0"/>
              <a:t>The number of items that can be shown in the same space is significantly lower (stamps with “large margins”)</a:t>
            </a:r>
          </a:p>
          <a:p>
            <a:pPr lvl="1" fontAlgn="base"/>
            <a:r>
              <a:rPr lang="en-GB" dirty="0"/>
              <a:t>The implication of this is that the breadth or depth are reduced relative to a stamp exhibit</a:t>
            </a:r>
          </a:p>
          <a:p>
            <a:pPr lvl="1" fontAlgn="base"/>
            <a:r>
              <a:rPr lang="en-GB" dirty="0"/>
              <a:t>Most PS exhibits concentrate on “breadth” rather than “depth” which means the philatelic study is usually very limited/superficial</a:t>
            </a:r>
          </a:p>
          <a:p>
            <a:pPr lvl="1" fontAlgn="base"/>
            <a:r>
              <a:rPr lang="en-GB" dirty="0"/>
              <a:t>Would be better to study a shorter period in greater depth to demonstrate “philatelic knowledge”</a:t>
            </a:r>
          </a:p>
          <a:p>
            <a:pPr eaLnBrk="1" hangingPunct="1"/>
            <a:endParaRPr lang="en-US" altLang="da-DK"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2189521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a:extLst>
              <a:ext uri="{FF2B5EF4-FFF2-40B4-BE49-F238E27FC236}">
                <a16:creationId xmlns:a16="http://schemas.microsoft.com/office/drawing/2014/main" id="{82B8F8B5-3014-CD5B-185B-0EC762C8163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867" indent="-285718" eaLnBrk="0" hangingPunct="0">
              <a:defRPr>
                <a:solidFill>
                  <a:schemeClr val="tx1"/>
                </a:solidFill>
                <a:latin typeface="Arial" panose="020B0604020202020204" pitchFamily="34" charset="0"/>
              </a:defRPr>
            </a:lvl2pPr>
            <a:lvl3pPr marL="1142871" indent="-228574" eaLnBrk="0" hangingPunct="0">
              <a:defRPr>
                <a:solidFill>
                  <a:schemeClr val="tx1"/>
                </a:solidFill>
                <a:latin typeface="Arial" panose="020B0604020202020204" pitchFamily="34" charset="0"/>
              </a:defRPr>
            </a:lvl3pPr>
            <a:lvl4pPr marL="1600020" indent="-228574" eaLnBrk="0" hangingPunct="0">
              <a:defRPr>
                <a:solidFill>
                  <a:schemeClr val="tx1"/>
                </a:solidFill>
                <a:latin typeface="Arial" panose="020B0604020202020204" pitchFamily="34" charset="0"/>
              </a:defRPr>
            </a:lvl4pPr>
            <a:lvl5pPr marL="2057169" indent="-228574" eaLnBrk="0" hangingPunct="0">
              <a:defRPr>
                <a:solidFill>
                  <a:schemeClr val="tx1"/>
                </a:solidFill>
                <a:latin typeface="Arial" panose="020B0604020202020204" pitchFamily="34" charset="0"/>
              </a:defRPr>
            </a:lvl5pPr>
            <a:lvl6pPr marL="2514317" indent="-228574" eaLnBrk="0" fontAlgn="base" hangingPunct="0">
              <a:spcBef>
                <a:spcPct val="0"/>
              </a:spcBef>
              <a:spcAft>
                <a:spcPct val="0"/>
              </a:spcAft>
              <a:defRPr>
                <a:solidFill>
                  <a:schemeClr val="tx1"/>
                </a:solidFill>
                <a:latin typeface="Arial" panose="020B0604020202020204" pitchFamily="34" charset="0"/>
              </a:defRPr>
            </a:lvl6pPr>
            <a:lvl7pPr marL="2971466" indent="-228574" eaLnBrk="0" fontAlgn="base" hangingPunct="0">
              <a:spcBef>
                <a:spcPct val="0"/>
              </a:spcBef>
              <a:spcAft>
                <a:spcPct val="0"/>
              </a:spcAft>
              <a:defRPr>
                <a:solidFill>
                  <a:schemeClr val="tx1"/>
                </a:solidFill>
                <a:latin typeface="Arial" panose="020B0604020202020204" pitchFamily="34" charset="0"/>
              </a:defRPr>
            </a:lvl7pPr>
            <a:lvl8pPr marL="3428614" indent="-228574" eaLnBrk="0" fontAlgn="base" hangingPunct="0">
              <a:spcBef>
                <a:spcPct val="0"/>
              </a:spcBef>
              <a:spcAft>
                <a:spcPct val="0"/>
              </a:spcAft>
              <a:defRPr>
                <a:solidFill>
                  <a:schemeClr val="tx1"/>
                </a:solidFill>
                <a:latin typeface="Arial" panose="020B0604020202020204" pitchFamily="34" charset="0"/>
              </a:defRPr>
            </a:lvl8pPr>
            <a:lvl9pPr marL="3885763" indent="-228574" eaLnBrk="0" fontAlgn="base" hangingPunct="0">
              <a:spcBef>
                <a:spcPct val="0"/>
              </a:spcBef>
              <a:spcAft>
                <a:spcPct val="0"/>
              </a:spcAft>
              <a:defRPr>
                <a:solidFill>
                  <a:schemeClr val="tx1"/>
                </a:solidFill>
                <a:latin typeface="Arial" panose="020B0604020202020204" pitchFamily="34" charset="0"/>
              </a:defRPr>
            </a:lvl9pPr>
          </a:lstStyle>
          <a:p>
            <a:pPr eaLnBrk="1" hangingPunct="1"/>
            <a:fld id="{F6229672-26F4-407B-AB19-D6A255E202A4}" type="slidenum">
              <a:rPr lang="en-GB" altLang="en-US"/>
              <a:pPr eaLnBrk="1" hangingPunct="1"/>
              <a:t>35</a:t>
            </a:fld>
            <a:endParaRPr lang="en-GB" altLang="en-US" dirty="0"/>
          </a:p>
        </p:txBody>
      </p:sp>
      <p:sp>
        <p:nvSpPr>
          <p:cNvPr id="62467" name="Rectangle 2">
            <a:extLst>
              <a:ext uri="{FF2B5EF4-FFF2-40B4-BE49-F238E27FC236}">
                <a16:creationId xmlns:a16="http://schemas.microsoft.com/office/drawing/2014/main" id="{293E03C5-59E3-942C-C5D5-47C3642B2168}"/>
              </a:ext>
            </a:extLst>
          </p:cNvPr>
          <p:cNvSpPr>
            <a:spLocks noGrp="1" noRot="1" noChangeAspect="1" noChangeArrowheads="1" noTextEdit="1"/>
          </p:cNvSpPr>
          <p:nvPr>
            <p:ph type="sldImg"/>
          </p:nvPr>
        </p:nvSpPr>
        <p:spPr>
          <a:ln/>
        </p:spPr>
      </p:sp>
      <p:sp>
        <p:nvSpPr>
          <p:cNvPr id="62468" name="Rectangle 3">
            <a:extLst>
              <a:ext uri="{FF2B5EF4-FFF2-40B4-BE49-F238E27FC236}">
                <a16:creationId xmlns:a16="http://schemas.microsoft.com/office/drawing/2014/main" id="{8329F676-A061-D4B3-36B6-5F71701506C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56991074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a:extLst>
              <a:ext uri="{FF2B5EF4-FFF2-40B4-BE49-F238E27FC236}">
                <a16:creationId xmlns:a16="http://schemas.microsoft.com/office/drawing/2014/main" id="{82B8F8B5-3014-CD5B-185B-0EC762C8163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867" indent="-285718" eaLnBrk="0" hangingPunct="0">
              <a:defRPr>
                <a:solidFill>
                  <a:schemeClr val="tx1"/>
                </a:solidFill>
                <a:latin typeface="Arial" panose="020B0604020202020204" pitchFamily="34" charset="0"/>
              </a:defRPr>
            </a:lvl2pPr>
            <a:lvl3pPr marL="1142871" indent="-228574" eaLnBrk="0" hangingPunct="0">
              <a:defRPr>
                <a:solidFill>
                  <a:schemeClr val="tx1"/>
                </a:solidFill>
                <a:latin typeface="Arial" panose="020B0604020202020204" pitchFamily="34" charset="0"/>
              </a:defRPr>
            </a:lvl3pPr>
            <a:lvl4pPr marL="1600020" indent="-228574" eaLnBrk="0" hangingPunct="0">
              <a:defRPr>
                <a:solidFill>
                  <a:schemeClr val="tx1"/>
                </a:solidFill>
                <a:latin typeface="Arial" panose="020B0604020202020204" pitchFamily="34" charset="0"/>
              </a:defRPr>
            </a:lvl4pPr>
            <a:lvl5pPr marL="2057169" indent="-228574" eaLnBrk="0" hangingPunct="0">
              <a:defRPr>
                <a:solidFill>
                  <a:schemeClr val="tx1"/>
                </a:solidFill>
                <a:latin typeface="Arial" panose="020B0604020202020204" pitchFamily="34" charset="0"/>
              </a:defRPr>
            </a:lvl5pPr>
            <a:lvl6pPr marL="2514317" indent="-228574" eaLnBrk="0" fontAlgn="base" hangingPunct="0">
              <a:spcBef>
                <a:spcPct val="0"/>
              </a:spcBef>
              <a:spcAft>
                <a:spcPct val="0"/>
              </a:spcAft>
              <a:defRPr>
                <a:solidFill>
                  <a:schemeClr val="tx1"/>
                </a:solidFill>
                <a:latin typeface="Arial" panose="020B0604020202020204" pitchFamily="34" charset="0"/>
              </a:defRPr>
            </a:lvl6pPr>
            <a:lvl7pPr marL="2971466" indent="-228574" eaLnBrk="0" fontAlgn="base" hangingPunct="0">
              <a:spcBef>
                <a:spcPct val="0"/>
              </a:spcBef>
              <a:spcAft>
                <a:spcPct val="0"/>
              </a:spcAft>
              <a:defRPr>
                <a:solidFill>
                  <a:schemeClr val="tx1"/>
                </a:solidFill>
                <a:latin typeface="Arial" panose="020B0604020202020204" pitchFamily="34" charset="0"/>
              </a:defRPr>
            </a:lvl7pPr>
            <a:lvl8pPr marL="3428614" indent="-228574" eaLnBrk="0" fontAlgn="base" hangingPunct="0">
              <a:spcBef>
                <a:spcPct val="0"/>
              </a:spcBef>
              <a:spcAft>
                <a:spcPct val="0"/>
              </a:spcAft>
              <a:defRPr>
                <a:solidFill>
                  <a:schemeClr val="tx1"/>
                </a:solidFill>
                <a:latin typeface="Arial" panose="020B0604020202020204" pitchFamily="34" charset="0"/>
              </a:defRPr>
            </a:lvl8pPr>
            <a:lvl9pPr marL="3885763" indent="-228574" eaLnBrk="0" fontAlgn="base" hangingPunct="0">
              <a:spcBef>
                <a:spcPct val="0"/>
              </a:spcBef>
              <a:spcAft>
                <a:spcPct val="0"/>
              </a:spcAft>
              <a:defRPr>
                <a:solidFill>
                  <a:schemeClr val="tx1"/>
                </a:solidFill>
                <a:latin typeface="Arial" panose="020B0604020202020204" pitchFamily="34" charset="0"/>
              </a:defRPr>
            </a:lvl9pPr>
          </a:lstStyle>
          <a:p>
            <a:pPr eaLnBrk="1" hangingPunct="1"/>
            <a:fld id="{F6229672-26F4-407B-AB19-D6A255E202A4}" type="slidenum">
              <a:rPr lang="en-GB" altLang="en-US"/>
              <a:pPr eaLnBrk="1" hangingPunct="1"/>
              <a:t>36</a:t>
            </a:fld>
            <a:endParaRPr lang="en-GB" altLang="en-US" dirty="0"/>
          </a:p>
        </p:txBody>
      </p:sp>
      <p:sp>
        <p:nvSpPr>
          <p:cNvPr id="62467" name="Rectangle 2">
            <a:extLst>
              <a:ext uri="{FF2B5EF4-FFF2-40B4-BE49-F238E27FC236}">
                <a16:creationId xmlns:a16="http://schemas.microsoft.com/office/drawing/2014/main" id="{293E03C5-59E3-942C-C5D5-47C3642B2168}"/>
              </a:ext>
            </a:extLst>
          </p:cNvPr>
          <p:cNvSpPr>
            <a:spLocks noGrp="1" noRot="1" noChangeAspect="1" noChangeArrowheads="1" noTextEdit="1"/>
          </p:cNvSpPr>
          <p:nvPr>
            <p:ph type="sldImg"/>
          </p:nvPr>
        </p:nvSpPr>
        <p:spPr>
          <a:ln/>
        </p:spPr>
      </p:sp>
      <p:sp>
        <p:nvSpPr>
          <p:cNvPr id="62468" name="Rectangle 3">
            <a:extLst>
              <a:ext uri="{FF2B5EF4-FFF2-40B4-BE49-F238E27FC236}">
                <a16:creationId xmlns:a16="http://schemas.microsoft.com/office/drawing/2014/main" id="{8329F676-A061-D4B3-36B6-5F71701506C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3000">
                <a:solidFill>
                  <a:srgbClr val="CC0000"/>
                </a:solidFill>
                <a:latin typeface="Arial" charset="0"/>
                <a:ea typeface="ＭＳ Ｐゴシック" charset="0"/>
                <a:cs typeface="ＭＳ Ｐゴシック" charset="0"/>
              </a:defRPr>
            </a:lvl1pPr>
            <a:lvl2pPr marL="784987" indent="-301918" eaLnBrk="0" hangingPunct="0">
              <a:defRPr sz="3000">
                <a:solidFill>
                  <a:srgbClr val="CC0000"/>
                </a:solidFill>
                <a:latin typeface="Arial" charset="0"/>
                <a:ea typeface="ＭＳ Ｐゴシック" charset="0"/>
              </a:defRPr>
            </a:lvl2pPr>
            <a:lvl3pPr marL="1207672" indent="-241535" eaLnBrk="0" hangingPunct="0">
              <a:defRPr sz="3000">
                <a:solidFill>
                  <a:srgbClr val="CC0000"/>
                </a:solidFill>
                <a:latin typeface="Arial" charset="0"/>
                <a:ea typeface="ＭＳ Ｐゴシック" charset="0"/>
              </a:defRPr>
            </a:lvl3pPr>
            <a:lvl4pPr marL="1690741" indent="-241535" eaLnBrk="0" hangingPunct="0">
              <a:defRPr sz="3000">
                <a:solidFill>
                  <a:srgbClr val="CC0000"/>
                </a:solidFill>
                <a:latin typeface="Arial" charset="0"/>
                <a:ea typeface="ＭＳ Ｐゴシック" charset="0"/>
              </a:defRPr>
            </a:lvl4pPr>
            <a:lvl5pPr marL="2173810" indent="-241535" eaLnBrk="0" hangingPunct="0">
              <a:defRPr sz="3000">
                <a:solidFill>
                  <a:srgbClr val="CC0000"/>
                </a:solidFill>
                <a:latin typeface="Arial" charset="0"/>
                <a:ea typeface="ＭＳ Ｐゴシック" charset="0"/>
              </a:defRPr>
            </a:lvl5pPr>
            <a:lvl6pPr marL="2656879" indent="-241535" eaLnBrk="0" fontAlgn="base" hangingPunct="0">
              <a:spcBef>
                <a:spcPct val="0"/>
              </a:spcBef>
              <a:spcAft>
                <a:spcPct val="0"/>
              </a:spcAft>
              <a:defRPr sz="3000">
                <a:solidFill>
                  <a:srgbClr val="CC0000"/>
                </a:solidFill>
                <a:latin typeface="Arial" charset="0"/>
                <a:ea typeface="ＭＳ Ｐゴシック" charset="0"/>
              </a:defRPr>
            </a:lvl6pPr>
            <a:lvl7pPr marL="3139948" indent="-241535" eaLnBrk="0" fontAlgn="base" hangingPunct="0">
              <a:spcBef>
                <a:spcPct val="0"/>
              </a:spcBef>
              <a:spcAft>
                <a:spcPct val="0"/>
              </a:spcAft>
              <a:defRPr sz="3000">
                <a:solidFill>
                  <a:srgbClr val="CC0000"/>
                </a:solidFill>
                <a:latin typeface="Arial" charset="0"/>
                <a:ea typeface="ＭＳ Ｐゴシック" charset="0"/>
              </a:defRPr>
            </a:lvl7pPr>
            <a:lvl8pPr marL="3623017" indent="-241535" eaLnBrk="0" fontAlgn="base" hangingPunct="0">
              <a:spcBef>
                <a:spcPct val="0"/>
              </a:spcBef>
              <a:spcAft>
                <a:spcPct val="0"/>
              </a:spcAft>
              <a:defRPr sz="3000">
                <a:solidFill>
                  <a:srgbClr val="CC0000"/>
                </a:solidFill>
                <a:latin typeface="Arial" charset="0"/>
                <a:ea typeface="ＭＳ Ｐゴシック" charset="0"/>
              </a:defRPr>
            </a:lvl8pPr>
            <a:lvl9pPr marL="4106086" indent="-241535" eaLnBrk="0" fontAlgn="base" hangingPunct="0">
              <a:spcBef>
                <a:spcPct val="0"/>
              </a:spcBef>
              <a:spcAft>
                <a:spcPct val="0"/>
              </a:spcAft>
              <a:defRPr sz="3000">
                <a:solidFill>
                  <a:srgbClr val="CC0000"/>
                </a:solidFill>
                <a:latin typeface="Arial" charset="0"/>
                <a:ea typeface="ＭＳ Ｐゴシック" charset="0"/>
              </a:defRPr>
            </a:lvl9pPr>
          </a:lstStyle>
          <a:p>
            <a:pPr eaLnBrk="1" hangingPunct="1"/>
            <a:fld id="{F0716B7F-91AF-1448-93C7-6E96A4633919}" type="slidenum">
              <a:rPr lang="en-GB" sz="1400">
                <a:solidFill>
                  <a:schemeClr val="tx1"/>
                </a:solidFill>
              </a:rPr>
              <a:pPr eaLnBrk="1" hangingPunct="1"/>
              <a:t>4</a:t>
            </a:fld>
            <a:endParaRPr lang="en-GB" sz="1400" dirty="0">
              <a:solidFill>
                <a:schemeClr val="tx1"/>
              </a:solidFill>
            </a:endParaRPr>
          </a:p>
        </p:txBody>
      </p:sp>
      <p:sp>
        <p:nvSpPr>
          <p:cNvPr id="17410" name="Rectangle 2"/>
          <p:cNvSpPr>
            <a:spLocks noGrp="1" noRot="1" noChangeAspect="1" noChangeArrowheads="1" noTextEdit="1"/>
          </p:cNvSpPr>
          <p:nvPr>
            <p:ph type="sldImg"/>
          </p:nvPr>
        </p:nvSpPr>
        <p:spPr>
          <a:ln/>
        </p:spPr>
      </p:sp>
      <p:sp>
        <p:nvSpPr>
          <p:cNvPr id="17411"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endParaRPr lang="en-US" dirty="0"/>
          </a:p>
        </p:txBody>
      </p:sp>
    </p:spTree>
    <p:extLst>
      <p:ext uri="{BB962C8B-B14F-4D97-AF65-F5344CB8AC3E}">
        <p14:creationId xmlns:p14="http://schemas.microsoft.com/office/powerpoint/2010/main" val="285855189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a:extLst>
              <a:ext uri="{FF2B5EF4-FFF2-40B4-BE49-F238E27FC236}">
                <a16:creationId xmlns:a16="http://schemas.microsoft.com/office/drawing/2014/main" id="{2ACCEA8F-C53A-42C0-8BE8-44B39379975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000">
                <a:solidFill>
                  <a:srgbClr val="CC0000"/>
                </a:solidFill>
                <a:latin typeface="Arial" panose="020B0604020202020204" pitchFamily="34" charset="0"/>
                <a:ea typeface="ＭＳ Ｐゴシック" panose="020B0600070205080204" pitchFamily="34" charset="-128"/>
              </a:defRPr>
            </a:lvl1pPr>
            <a:lvl2pPr marL="784987" indent="-301918">
              <a:defRPr sz="3000">
                <a:solidFill>
                  <a:srgbClr val="CC0000"/>
                </a:solidFill>
                <a:latin typeface="Arial" panose="020B0604020202020204" pitchFamily="34" charset="0"/>
                <a:ea typeface="ＭＳ Ｐゴシック" panose="020B0600070205080204" pitchFamily="34" charset="-128"/>
              </a:defRPr>
            </a:lvl2pPr>
            <a:lvl3pPr marL="1207672" indent="-241535">
              <a:defRPr sz="3000">
                <a:solidFill>
                  <a:srgbClr val="CC0000"/>
                </a:solidFill>
                <a:latin typeface="Arial" panose="020B0604020202020204" pitchFamily="34" charset="0"/>
                <a:ea typeface="ＭＳ Ｐゴシック" panose="020B0600070205080204" pitchFamily="34" charset="-128"/>
              </a:defRPr>
            </a:lvl3pPr>
            <a:lvl4pPr marL="1690741" indent="-241535">
              <a:defRPr sz="3000">
                <a:solidFill>
                  <a:srgbClr val="CC0000"/>
                </a:solidFill>
                <a:latin typeface="Arial" panose="020B0604020202020204" pitchFamily="34" charset="0"/>
                <a:ea typeface="ＭＳ Ｐゴシック" panose="020B0600070205080204" pitchFamily="34" charset="-128"/>
              </a:defRPr>
            </a:lvl4pPr>
            <a:lvl5pPr marL="2173810" indent="-241535">
              <a:defRPr sz="3000">
                <a:solidFill>
                  <a:srgbClr val="CC0000"/>
                </a:solidFill>
                <a:latin typeface="Arial" panose="020B0604020202020204" pitchFamily="34" charset="0"/>
                <a:ea typeface="ＭＳ Ｐゴシック" panose="020B0600070205080204" pitchFamily="34" charset="-128"/>
              </a:defRPr>
            </a:lvl5pPr>
            <a:lvl6pPr marL="2656879" indent="-241535" eaLnBrk="0" fontAlgn="base" hangingPunct="0">
              <a:spcBef>
                <a:spcPct val="0"/>
              </a:spcBef>
              <a:spcAft>
                <a:spcPct val="0"/>
              </a:spcAft>
              <a:defRPr sz="3000">
                <a:solidFill>
                  <a:srgbClr val="CC0000"/>
                </a:solidFill>
                <a:latin typeface="Arial" panose="020B0604020202020204" pitchFamily="34" charset="0"/>
                <a:ea typeface="ＭＳ Ｐゴシック" panose="020B0600070205080204" pitchFamily="34" charset="-128"/>
              </a:defRPr>
            </a:lvl6pPr>
            <a:lvl7pPr marL="3139948" indent="-241535" eaLnBrk="0" fontAlgn="base" hangingPunct="0">
              <a:spcBef>
                <a:spcPct val="0"/>
              </a:spcBef>
              <a:spcAft>
                <a:spcPct val="0"/>
              </a:spcAft>
              <a:defRPr sz="3000">
                <a:solidFill>
                  <a:srgbClr val="CC0000"/>
                </a:solidFill>
                <a:latin typeface="Arial" panose="020B0604020202020204" pitchFamily="34" charset="0"/>
                <a:ea typeface="ＭＳ Ｐゴシック" panose="020B0600070205080204" pitchFamily="34" charset="-128"/>
              </a:defRPr>
            </a:lvl7pPr>
            <a:lvl8pPr marL="3623017" indent="-241535" eaLnBrk="0" fontAlgn="base" hangingPunct="0">
              <a:spcBef>
                <a:spcPct val="0"/>
              </a:spcBef>
              <a:spcAft>
                <a:spcPct val="0"/>
              </a:spcAft>
              <a:defRPr sz="3000">
                <a:solidFill>
                  <a:srgbClr val="CC0000"/>
                </a:solidFill>
                <a:latin typeface="Arial" panose="020B0604020202020204" pitchFamily="34" charset="0"/>
                <a:ea typeface="ＭＳ Ｐゴシック" panose="020B0600070205080204" pitchFamily="34" charset="-128"/>
              </a:defRPr>
            </a:lvl8pPr>
            <a:lvl9pPr marL="4106086" indent="-241535" eaLnBrk="0" fontAlgn="base" hangingPunct="0">
              <a:spcBef>
                <a:spcPct val="0"/>
              </a:spcBef>
              <a:spcAft>
                <a:spcPct val="0"/>
              </a:spcAft>
              <a:defRPr sz="3000">
                <a:solidFill>
                  <a:srgbClr val="CC0000"/>
                </a:solidFill>
                <a:latin typeface="Arial" panose="020B0604020202020204" pitchFamily="34" charset="0"/>
                <a:ea typeface="ＭＳ Ｐゴシック" panose="020B0600070205080204" pitchFamily="34" charset="-128"/>
              </a:defRPr>
            </a:lvl9pPr>
          </a:lstStyle>
          <a:p>
            <a:fld id="{1C9DE453-EA6E-45DE-AB52-B4C20FE4CD8E}" type="slidenum">
              <a:rPr lang="en-GB" altLang="da-DK" sz="1400">
                <a:solidFill>
                  <a:schemeClr val="tx1"/>
                </a:solidFill>
              </a:rPr>
              <a:pPr/>
              <a:t>37</a:t>
            </a:fld>
            <a:endParaRPr lang="en-GB" altLang="da-DK" sz="1400" dirty="0">
              <a:solidFill>
                <a:schemeClr val="tx1"/>
              </a:solidFill>
            </a:endParaRPr>
          </a:p>
        </p:txBody>
      </p:sp>
      <p:sp>
        <p:nvSpPr>
          <p:cNvPr id="11267" name="Rectangle 2">
            <a:extLst>
              <a:ext uri="{FF2B5EF4-FFF2-40B4-BE49-F238E27FC236}">
                <a16:creationId xmlns:a16="http://schemas.microsoft.com/office/drawing/2014/main" id="{7E9A19F1-26D5-480C-BBAC-6E5E1C291B8A}"/>
              </a:ext>
            </a:extLst>
          </p:cNvPr>
          <p:cNvSpPr>
            <a:spLocks noGrp="1" noRot="1" noChangeAspect="1" noChangeArrowheads="1" noTextEdit="1"/>
          </p:cNvSpPr>
          <p:nvPr>
            <p:ph type="sldImg"/>
          </p:nvPr>
        </p:nvSpPr>
        <p:spPr>
          <a:ln/>
        </p:spPr>
      </p:sp>
      <p:sp>
        <p:nvSpPr>
          <p:cNvPr id="11268" name="Rectangle 3">
            <a:extLst>
              <a:ext uri="{FF2B5EF4-FFF2-40B4-BE49-F238E27FC236}">
                <a16:creationId xmlns:a16="http://schemas.microsoft.com/office/drawing/2014/main" id="{BAAE9710-E3B4-456E-967C-FC69C09CC2B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da-DK"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98940953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a:extLst>
              <a:ext uri="{FF2B5EF4-FFF2-40B4-BE49-F238E27FC236}">
                <a16:creationId xmlns:a16="http://schemas.microsoft.com/office/drawing/2014/main" id="{41A3C7E1-9960-E315-6440-82B43131754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867" indent="-285718" eaLnBrk="0" hangingPunct="0">
              <a:defRPr>
                <a:solidFill>
                  <a:schemeClr val="tx1"/>
                </a:solidFill>
                <a:latin typeface="Arial" panose="020B0604020202020204" pitchFamily="34" charset="0"/>
              </a:defRPr>
            </a:lvl2pPr>
            <a:lvl3pPr marL="1142871" indent="-228574" eaLnBrk="0" hangingPunct="0">
              <a:defRPr>
                <a:solidFill>
                  <a:schemeClr val="tx1"/>
                </a:solidFill>
                <a:latin typeface="Arial" panose="020B0604020202020204" pitchFamily="34" charset="0"/>
              </a:defRPr>
            </a:lvl3pPr>
            <a:lvl4pPr marL="1600020" indent="-228574" eaLnBrk="0" hangingPunct="0">
              <a:defRPr>
                <a:solidFill>
                  <a:schemeClr val="tx1"/>
                </a:solidFill>
                <a:latin typeface="Arial" panose="020B0604020202020204" pitchFamily="34" charset="0"/>
              </a:defRPr>
            </a:lvl4pPr>
            <a:lvl5pPr marL="2057169" indent="-228574" eaLnBrk="0" hangingPunct="0">
              <a:defRPr>
                <a:solidFill>
                  <a:schemeClr val="tx1"/>
                </a:solidFill>
                <a:latin typeface="Arial" panose="020B0604020202020204" pitchFamily="34" charset="0"/>
              </a:defRPr>
            </a:lvl5pPr>
            <a:lvl6pPr marL="2514317" indent="-228574" eaLnBrk="0" fontAlgn="base" hangingPunct="0">
              <a:spcBef>
                <a:spcPct val="0"/>
              </a:spcBef>
              <a:spcAft>
                <a:spcPct val="0"/>
              </a:spcAft>
              <a:defRPr>
                <a:solidFill>
                  <a:schemeClr val="tx1"/>
                </a:solidFill>
                <a:latin typeface="Arial" panose="020B0604020202020204" pitchFamily="34" charset="0"/>
              </a:defRPr>
            </a:lvl6pPr>
            <a:lvl7pPr marL="2971466" indent="-228574" eaLnBrk="0" fontAlgn="base" hangingPunct="0">
              <a:spcBef>
                <a:spcPct val="0"/>
              </a:spcBef>
              <a:spcAft>
                <a:spcPct val="0"/>
              </a:spcAft>
              <a:defRPr>
                <a:solidFill>
                  <a:schemeClr val="tx1"/>
                </a:solidFill>
                <a:latin typeface="Arial" panose="020B0604020202020204" pitchFamily="34" charset="0"/>
              </a:defRPr>
            </a:lvl7pPr>
            <a:lvl8pPr marL="3428614" indent="-228574" eaLnBrk="0" fontAlgn="base" hangingPunct="0">
              <a:spcBef>
                <a:spcPct val="0"/>
              </a:spcBef>
              <a:spcAft>
                <a:spcPct val="0"/>
              </a:spcAft>
              <a:defRPr>
                <a:solidFill>
                  <a:schemeClr val="tx1"/>
                </a:solidFill>
                <a:latin typeface="Arial" panose="020B0604020202020204" pitchFamily="34" charset="0"/>
              </a:defRPr>
            </a:lvl8pPr>
            <a:lvl9pPr marL="3885763" indent="-228574" eaLnBrk="0" fontAlgn="base" hangingPunct="0">
              <a:spcBef>
                <a:spcPct val="0"/>
              </a:spcBef>
              <a:spcAft>
                <a:spcPct val="0"/>
              </a:spcAft>
              <a:defRPr>
                <a:solidFill>
                  <a:schemeClr val="tx1"/>
                </a:solidFill>
                <a:latin typeface="Arial" panose="020B0604020202020204" pitchFamily="34" charset="0"/>
              </a:defRPr>
            </a:lvl9pPr>
          </a:lstStyle>
          <a:p>
            <a:pPr eaLnBrk="1" hangingPunct="1"/>
            <a:fld id="{EFFF680C-70A5-4F30-AF7E-B27A8BD48801}" type="slidenum">
              <a:rPr lang="en-GB" altLang="en-US"/>
              <a:pPr eaLnBrk="1" hangingPunct="1"/>
              <a:t>38</a:t>
            </a:fld>
            <a:endParaRPr lang="en-GB" altLang="en-US" dirty="0"/>
          </a:p>
        </p:txBody>
      </p:sp>
      <p:sp>
        <p:nvSpPr>
          <p:cNvPr id="63491" name="Rectangle 2">
            <a:extLst>
              <a:ext uri="{FF2B5EF4-FFF2-40B4-BE49-F238E27FC236}">
                <a16:creationId xmlns:a16="http://schemas.microsoft.com/office/drawing/2014/main" id="{1E0889FC-9AEB-5796-CC3D-55CB7C7D54F4}"/>
              </a:ext>
            </a:extLst>
          </p:cNvPr>
          <p:cNvSpPr>
            <a:spLocks noGrp="1" noRot="1" noChangeAspect="1" noChangeArrowheads="1" noTextEdit="1"/>
          </p:cNvSpPr>
          <p:nvPr>
            <p:ph type="sldImg"/>
          </p:nvPr>
        </p:nvSpPr>
        <p:spPr>
          <a:ln/>
        </p:spPr>
      </p:sp>
      <p:sp>
        <p:nvSpPr>
          <p:cNvPr id="63492" name="Rectangle 3">
            <a:extLst>
              <a:ext uri="{FF2B5EF4-FFF2-40B4-BE49-F238E27FC236}">
                <a16:creationId xmlns:a16="http://schemas.microsoft.com/office/drawing/2014/main" id="{C270B727-54FE-4046-8A6D-AF1A880A891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a:extLst>
              <a:ext uri="{FF2B5EF4-FFF2-40B4-BE49-F238E27FC236}">
                <a16:creationId xmlns:a16="http://schemas.microsoft.com/office/drawing/2014/main" id="{2ACCEA8F-C53A-42C0-8BE8-44B39379975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000">
                <a:solidFill>
                  <a:srgbClr val="CC0000"/>
                </a:solidFill>
                <a:latin typeface="Arial" panose="020B0604020202020204" pitchFamily="34" charset="0"/>
                <a:ea typeface="ＭＳ Ｐゴシック" panose="020B0600070205080204" pitchFamily="34" charset="-128"/>
              </a:defRPr>
            </a:lvl1pPr>
            <a:lvl2pPr marL="784987" indent="-301918">
              <a:defRPr sz="3000">
                <a:solidFill>
                  <a:srgbClr val="CC0000"/>
                </a:solidFill>
                <a:latin typeface="Arial" panose="020B0604020202020204" pitchFamily="34" charset="0"/>
                <a:ea typeface="ＭＳ Ｐゴシック" panose="020B0600070205080204" pitchFamily="34" charset="-128"/>
              </a:defRPr>
            </a:lvl2pPr>
            <a:lvl3pPr marL="1207672" indent="-241535">
              <a:defRPr sz="3000">
                <a:solidFill>
                  <a:srgbClr val="CC0000"/>
                </a:solidFill>
                <a:latin typeface="Arial" panose="020B0604020202020204" pitchFamily="34" charset="0"/>
                <a:ea typeface="ＭＳ Ｐゴシック" panose="020B0600070205080204" pitchFamily="34" charset="-128"/>
              </a:defRPr>
            </a:lvl3pPr>
            <a:lvl4pPr marL="1690741" indent="-241535">
              <a:defRPr sz="3000">
                <a:solidFill>
                  <a:srgbClr val="CC0000"/>
                </a:solidFill>
                <a:latin typeface="Arial" panose="020B0604020202020204" pitchFamily="34" charset="0"/>
                <a:ea typeface="ＭＳ Ｐゴシック" panose="020B0600070205080204" pitchFamily="34" charset="-128"/>
              </a:defRPr>
            </a:lvl4pPr>
            <a:lvl5pPr marL="2173810" indent="-241535">
              <a:defRPr sz="3000">
                <a:solidFill>
                  <a:srgbClr val="CC0000"/>
                </a:solidFill>
                <a:latin typeface="Arial" panose="020B0604020202020204" pitchFamily="34" charset="0"/>
                <a:ea typeface="ＭＳ Ｐゴシック" panose="020B0600070205080204" pitchFamily="34" charset="-128"/>
              </a:defRPr>
            </a:lvl5pPr>
            <a:lvl6pPr marL="2656879" indent="-241535" eaLnBrk="0" fontAlgn="base" hangingPunct="0">
              <a:spcBef>
                <a:spcPct val="0"/>
              </a:spcBef>
              <a:spcAft>
                <a:spcPct val="0"/>
              </a:spcAft>
              <a:defRPr sz="3000">
                <a:solidFill>
                  <a:srgbClr val="CC0000"/>
                </a:solidFill>
                <a:latin typeface="Arial" panose="020B0604020202020204" pitchFamily="34" charset="0"/>
                <a:ea typeface="ＭＳ Ｐゴシック" panose="020B0600070205080204" pitchFamily="34" charset="-128"/>
              </a:defRPr>
            </a:lvl6pPr>
            <a:lvl7pPr marL="3139948" indent="-241535" eaLnBrk="0" fontAlgn="base" hangingPunct="0">
              <a:spcBef>
                <a:spcPct val="0"/>
              </a:spcBef>
              <a:spcAft>
                <a:spcPct val="0"/>
              </a:spcAft>
              <a:defRPr sz="3000">
                <a:solidFill>
                  <a:srgbClr val="CC0000"/>
                </a:solidFill>
                <a:latin typeface="Arial" panose="020B0604020202020204" pitchFamily="34" charset="0"/>
                <a:ea typeface="ＭＳ Ｐゴシック" panose="020B0600070205080204" pitchFamily="34" charset="-128"/>
              </a:defRPr>
            </a:lvl7pPr>
            <a:lvl8pPr marL="3623017" indent="-241535" eaLnBrk="0" fontAlgn="base" hangingPunct="0">
              <a:spcBef>
                <a:spcPct val="0"/>
              </a:spcBef>
              <a:spcAft>
                <a:spcPct val="0"/>
              </a:spcAft>
              <a:defRPr sz="3000">
                <a:solidFill>
                  <a:srgbClr val="CC0000"/>
                </a:solidFill>
                <a:latin typeface="Arial" panose="020B0604020202020204" pitchFamily="34" charset="0"/>
                <a:ea typeface="ＭＳ Ｐゴシック" panose="020B0600070205080204" pitchFamily="34" charset="-128"/>
              </a:defRPr>
            </a:lvl8pPr>
            <a:lvl9pPr marL="4106086" indent="-241535" eaLnBrk="0" fontAlgn="base" hangingPunct="0">
              <a:spcBef>
                <a:spcPct val="0"/>
              </a:spcBef>
              <a:spcAft>
                <a:spcPct val="0"/>
              </a:spcAft>
              <a:defRPr sz="3000">
                <a:solidFill>
                  <a:srgbClr val="CC0000"/>
                </a:solidFill>
                <a:latin typeface="Arial" panose="020B0604020202020204" pitchFamily="34" charset="0"/>
                <a:ea typeface="ＭＳ Ｐゴシック" panose="020B0600070205080204" pitchFamily="34" charset="-128"/>
              </a:defRPr>
            </a:lvl9pPr>
          </a:lstStyle>
          <a:p>
            <a:fld id="{1C9DE453-EA6E-45DE-AB52-B4C20FE4CD8E}" type="slidenum">
              <a:rPr lang="en-GB" altLang="da-DK" sz="1400">
                <a:solidFill>
                  <a:schemeClr val="tx1"/>
                </a:solidFill>
              </a:rPr>
              <a:pPr/>
              <a:t>39</a:t>
            </a:fld>
            <a:endParaRPr lang="en-GB" altLang="da-DK" sz="1400" dirty="0">
              <a:solidFill>
                <a:schemeClr val="tx1"/>
              </a:solidFill>
            </a:endParaRPr>
          </a:p>
        </p:txBody>
      </p:sp>
      <p:sp>
        <p:nvSpPr>
          <p:cNvPr id="11267" name="Rectangle 2">
            <a:extLst>
              <a:ext uri="{FF2B5EF4-FFF2-40B4-BE49-F238E27FC236}">
                <a16:creationId xmlns:a16="http://schemas.microsoft.com/office/drawing/2014/main" id="{7E9A19F1-26D5-480C-BBAC-6E5E1C291B8A}"/>
              </a:ext>
            </a:extLst>
          </p:cNvPr>
          <p:cNvSpPr>
            <a:spLocks noGrp="1" noRot="1" noChangeAspect="1" noChangeArrowheads="1" noTextEdit="1"/>
          </p:cNvSpPr>
          <p:nvPr>
            <p:ph type="sldImg"/>
          </p:nvPr>
        </p:nvSpPr>
        <p:spPr>
          <a:ln/>
        </p:spPr>
      </p:sp>
      <p:sp>
        <p:nvSpPr>
          <p:cNvPr id="11268" name="Rectangle 3">
            <a:extLst>
              <a:ext uri="{FF2B5EF4-FFF2-40B4-BE49-F238E27FC236}">
                <a16:creationId xmlns:a16="http://schemas.microsoft.com/office/drawing/2014/main" id="{BAAE9710-E3B4-456E-967C-FC69C09CC2B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da-DK"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59799540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a:extLst>
              <a:ext uri="{FF2B5EF4-FFF2-40B4-BE49-F238E27FC236}">
                <a16:creationId xmlns:a16="http://schemas.microsoft.com/office/drawing/2014/main" id="{9B62FA68-B46C-6B16-1AAA-867393FD384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867" indent="-285718" eaLnBrk="0" hangingPunct="0">
              <a:defRPr>
                <a:solidFill>
                  <a:schemeClr val="tx1"/>
                </a:solidFill>
                <a:latin typeface="Arial" panose="020B0604020202020204" pitchFamily="34" charset="0"/>
              </a:defRPr>
            </a:lvl2pPr>
            <a:lvl3pPr marL="1142871" indent="-228574" eaLnBrk="0" hangingPunct="0">
              <a:defRPr>
                <a:solidFill>
                  <a:schemeClr val="tx1"/>
                </a:solidFill>
                <a:latin typeface="Arial" panose="020B0604020202020204" pitchFamily="34" charset="0"/>
              </a:defRPr>
            </a:lvl3pPr>
            <a:lvl4pPr marL="1600020" indent="-228574" eaLnBrk="0" hangingPunct="0">
              <a:defRPr>
                <a:solidFill>
                  <a:schemeClr val="tx1"/>
                </a:solidFill>
                <a:latin typeface="Arial" panose="020B0604020202020204" pitchFamily="34" charset="0"/>
              </a:defRPr>
            </a:lvl4pPr>
            <a:lvl5pPr marL="2057169" indent="-228574" eaLnBrk="0" hangingPunct="0">
              <a:defRPr>
                <a:solidFill>
                  <a:schemeClr val="tx1"/>
                </a:solidFill>
                <a:latin typeface="Arial" panose="020B0604020202020204" pitchFamily="34" charset="0"/>
              </a:defRPr>
            </a:lvl5pPr>
            <a:lvl6pPr marL="2514317" indent="-228574" eaLnBrk="0" fontAlgn="base" hangingPunct="0">
              <a:spcBef>
                <a:spcPct val="0"/>
              </a:spcBef>
              <a:spcAft>
                <a:spcPct val="0"/>
              </a:spcAft>
              <a:defRPr>
                <a:solidFill>
                  <a:schemeClr val="tx1"/>
                </a:solidFill>
                <a:latin typeface="Arial" panose="020B0604020202020204" pitchFamily="34" charset="0"/>
              </a:defRPr>
            </a:lvl6pPr>
            <a:lvl7pPr marL="2971466" indent="-228574" eaLnBrk="0" fontAlgn="base" hangingPunct="0">
              <a:spcBef>
                <a:spcPct val="0"/>
              </a:spcBef>
              <a:spcAft>
                <a:spcPct val="0"/>
              </a:spcAft>
              <a:defRPr>
                <a:solidFill>
                  <a:schemeClr val="tx1"/>
                </a:solidFill>
                <a:latin typeface="Arial" panose="020B0604020202020204" pitchFamily="34" charset="0"/>
              </a:defRPr>
            </a:lvl7pPr>
            <a:lvl8pPr marL="3428614" indent="-228574" eaLnBrk="0" fontAlgn="base" hangingPunct="0">
              <a:spcBef>
                <a:spcPct val="0"/>
              </a:spcBef>
              <a:spcAft>
                <a:spcPct val="0"/>
              </a:spcAft>
              <a:defRPr>
                <a:solidFill>
                  <a:schemeClr val="tx1"/>
                </a:solidFill>
                <a:latin typeface="Arial" panose="020B0604020202020204" pitchFamily="34" charset="0"/>
              </a:defRPr>
            </a:lvl8pPr>
            <a:lvl9pPr marL="3885763" indent="-228574" eaLnBrk="0" fontAlgn="base" hangingPunct="0">
              <a:spcBef>
                <a:spcPct val="0"/>
              </a:spcBef>
              <a:spcAft>
                <a:spcPct val="0"/>
              </a:spcAft>
              <a:defRPr>
                <a:solidFill>
                  <a:schemeClr val="tx1"/>
                </a:solidFill>
                <a:latin typeface="Arial" panose="020B0604020202020204" pitchFamily="34" charset="0"/>
              </a:defRPr>
            </a:lvl9pPr>
          </a:lstStyle>
          <a:p>
            <a:pPr eaLnBrk="1" hangingPunct="1"/>
            <a:fld id="{B9D6668C-A0CC-406A-A558-3EE96451253B}" type="slidenum">
              <a:rPr lang="en-GB" altLang="en-US"/>
              <a:pPr eaLnBrk="1" hangingPunct="1"/>
              <a:t>40</a:t>
            </a:fld>
            <a:endParaRPr lang="en-GB" altLang="en-US" dirty="0"/>
          </a:p>
        </p:txBody>
      </p:sp>
      <p:sp>
        <p:nvSpPr>
          <p:cNvPr id="64515" name="Rectangle 2">
            <a:extLst>
              <a:ext uri="{FF2B5EF4-FFF2-40B4-BE49-F238E27FC236}">
                <a16:creationId xmlns:a16="http://schemas.microsoft.com/office/drawing/2014/main" id="{35CD6871-F2B1-82DB-6922-A55EFF96968D}"/>
              </a:ext>
            </a:extLst>
          </p:cNvPr>
          <p:cNvSpPr>
            <a:spLocks noGrp="1" noRot="1" noChangeAspect="1" noChangeArrowheads="1" noTextEdit="1"/>
          </p:cNvSpPr>
          <p:nvPr>
            <p:ph type="sldImg"/>
          </p:nvPr>
        </p:nvSpPr>
        <p:spPr>
          <a:ln/>
        </p:spPr>
      </p:sp>
      <p:sp>
        <p:nvSpPr>
          <p:cNvPr id="64516" name="Rectangle 3">
            <a:extLst>
              <a:ext uri="{FF2B5EF4-FFF2-40B4-BE49-F238E27FC236}">
                <a16:creationId xmlns:a16="http://schemas.microsoft.com/office/drawing/2014/main" id="{A4D5B8BA-C170-3C81-B5B4-C2D1A73F516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a:extLst>
              <a:ext uri="{FF2B5EF4-FFF2-40B4-BE49-F238E27FC236}">
                <a16:creationId xmlns:a16="http://schemas.microsoft.com/office/drawing/2014/main" id="{3B6E58C1-527E-E5AF-A4DC-988FECE0AB8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867" indent="-285718" eaLnBrk="0" hangingPunct="0">
              <a:defRPr>
                <a:solidFill>
                  <a:schemeClr val="tx1"/>
                </a:solidFill>
                <a:latin typeface="Arial" panose="020B0604020202020204" pitchFamily="34" charset="0"/>
              </a:defRPr>
            </a:lvl2pPr>
            <a:lvl3pPr marL="1142871" indent="-228574" eaLnBrk="0" hangingPunct="0">
              <a:defRPr>
                <a:solidFill>
                  <a:schemeClr val="tx1"/>
                </a:solidFill>
                <a:latin typeface="Arial" panose="020B0604020202020204" pitchFamily="34" charset="0"/>
              </a:defRPr>
            </a:lvl3pPr>
            <a:lvl4pPr marL="1600020" indent="-228574" eaLnBrk="0" hangingPunct="0">
              <a:defRPr>
                <a:solidFill>
                  <a:schemeClr val="tx1"/>
                </a:solidFill>
                <a:latin typeface="Arial" panose="020B0604020202020204" pitchFamily="34" charset="0"/>
              </a:defRPr>
            </a:lvl4pPr>
            <a:lvl5pPr marL="2057169" indent="-228574" eaLnBrk="0" hangingPunct="0">
              <a:defRPr>
                <a:solidFill>
                  <a:schemeClr val="tx1"/>
                </a:solidFill>
                <a:latin typeface="Arial" panose="020B0604020202020204" pitchFamily="34" charset="0"/>
              </a:defRPr>
            </a:lvl5pPr>
            <a:lvl6pPr marL="2514317" indent="-228574" eaLnBrk="0" fontAlgn="base" hangingPunct="0">
              <a:spcBef>
                <a:spcPct val="0"/>
              </a:spcBef>
              <a:spcAft>
                <a:spcPct val="0"/>
              </a:spcAft>
              <a:defRPr>
                <a:solidFill>
                  <a:schemeClr val="tx1"/>
                </a:solidFill>
                <a:latin typeface="Arial" panose="020B0604020202020204" pitchFamily="34" charset="0"/>
              </a:defRPr>
            </a:lvl6pPr>
            <a:lvl7pPr marL="2971466" indent="-228574" eaLnBrk="0" fontAlgn="base" hangingPunct="0">
              <a:spcBef>
                <a:spcPct val="0"/>
              </a:spcBef>
              <a:spcAft>
                <a:spcPct val="0"/>
              </a:spcAft>
              <a:defRPr>
                <a:solidFill>
                  <a:schemeClr val="tx1"/>
                </a:solidFill>
                <a:latin typeface="Arial" panose="020B0604020202020204" pitchFamily="34" charset="0"/>
              </a:defRPr>
            </a:lvl7pPr>
            <a:lvl8pPr marL="3428614" indent="-228574" eaLnBrk="0" fontAlgn="base" hangingPunct="0">
              <a:spcBef>
                <a:spcPct val="0"/>
              </a:spcBef>
              <a:spcAft>
                <a:spcPct val="0"/>
              </a:spcAft>
              <a:defRPr>
                <a:solidFill>
                  <a:schemeClr val="tx1"/>
                </a:solidFill>
                <a:latin typeface="Arial" panose="020B0604020202020204" pitchFamily="34" charset="0"/>
              </a:defRPr>
            </a:lvl8pPr>
            <a:lvl9pPr marL="3885763" indent="-228574" eaLnBrk="0" fontAlgn="base" hangingPunct="0">
              <a:spcBef>
                <a:spcPct val="0"/>
              </a:spcBef>
              <a:spcAft>
                <a:spcPct val="0"/>
              </a:spcAft>
              <a:defRPr>
                <a:solidFill>
                  <a:schemeClr val="tx1"/>
                </a:solidFill>
                <a:latin typeface="Arial" panose="020B0604020202020204" pitchFamily="34" charset="0"/>
              </a:defRPr>
            </a:lvl9pPr>
          </a:lstStyle>
          <a:p>
            <a:pPr eaLnBrk="1" hangingPunct="1"/>
            <a:fld id="{5CEA97A0-B0A0-4F00-A9A3-479F2198F72B}" type="slidenum">
              <a:rPr lang="en-GB" altLang="en-US"/>
              <a:pPr eaLnBrk="1" hangingPunct="1"/>
              <a:t>41</a:t>
            </a:fld>
            <a:endParaRPr lang="en-GB" altLang="en-US" dirty="0"/>
          </a:p>
        </p:txBody>
      </p:sp>
      <p:sp>
        <p:nvSpPr>
          <p:cNvPr id="65539" name="Rectangle 2">
            <a:extLst>
              <a:ext uri="{FF2B5EF4-FFF2-40B4-BE49-F238E27FC236}">
                <a16:creationId xmlns:a16="http://schemas.microsoft.com/office/drawing/2014/main" id="{BE1CB352-9441-3759-D37C-7E2D84E70DBB}"/>
              </a:ext>
            </a:extLst>
          </p:cNvPr>
          <p:cNvSpPr>
            <a:spLocks noGrp="1" noRot="1" noChangeAspect="1" noChangeArrowheads="1" noTextEdit="1"/>
          </p:cNvSpPr>
          <p:nvPr>
            <p:ph type="sldImg"/>
          </p:nvPr>
        </p:nvSpPr>
        <p:spPr>
          <a:ln/>
        </p:spPr>
      </p:sp>
      <p:sp>
        <p:nvSpPr>
          <p:cNvPr id="65540" name="Rectangle 3">
            <a:extLst>
              <a:ext uri="{FF2B5EF4-FFF2-40B4-BE49-F238E27FC236}">
                <a16:creationId xmlns:a16="http://schemas.microsoft.com/office/drawing/2014/main" id="{B6AA0527-9365-F7C2-28CA-CFE34961B06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a:extLst>
              <a:ext uri="{FF2B5EF4-FFF2-40B4-BE49-F238E27FC236}">
                <a16:creationId xmlns:a16="http://schemas.microsoft.com/office/drawing/2014/main" id="{2ACCEA8F-C53A-42C0-8BE8-44B39379975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000">
                <a:solidFill>
                  <a:srgbClr val="CC0000"/>
                </a:solidFill>
                <a:latin typeface="Arial" panose="020B0604020202020204" pitchFamily="34" charset="0"/>
                <a:ea typeface="ＭＳ Ｐゴシック" panose="020B0600070205080204" pitchFamily="34" charset="-128"/>
              </a:defRPr>
            </a:lvl1pPr>
            <a:lvl2pPr marL="784987" indent="-301918">
              <a:defRPr sz="3000">
                <a:solidFill>
                  <a:srgbClr val="CC0000"/>
                </a:solidFill>
                <a:latin typeface="Arial" panose="020B0604020202020204" pitchFamily="34" charset="0"/>
                <a:ea typeface="ＭＳ Ｐゴシック" panose="020B0600070205080204" pitchFamily="34" charset="-128"/>
              </a:defRPr>
            </a:lvl2pPr>
            <a:lvl3pPr marL="1207672" indent="-241535">
              <a:defRPr sz="3000">
                <a:solidFill>
                  <a:srgbClr val="CC0000"/>
                </a:solidFill>
                <a:latin typeface="Arial" panose="020B0604020202020204" pitchFamily="34" charset="0"/>
                <a:ea typeface="ＭＳ Ｐゴシック" panose="020B0600070205080204" pitchFamily="34" charset="-128"/>
              </a:defRPr>
            </a:lvl3pPr>
            <a:lvl4pPr marL="1690741" indent="-241535">
              <a:defRPr sz="3000">
                <a:solidFill>
                  <a:srgbClr val="CC0000"/>
                </a:solidFill>
                <a:latin typeface="Arial" panose="020B0604020202020204" pitchFamily="34" charset="0"/>
                <a:ea typeface="ＭＳ Ｐゴシック" panose="020B0600070205080204" pitchFamily="34" charset="-128"/>
              </a:defRPr>
            </a:lvl4pPr>
            <a:lvl5pPr marL="2173810" indent="-241535">
              <a:defRPr sz="3000">
                <a:solidFill>
                  <a:srgbClr val="CC0000"/>
                </a:solidFill>
                <a:latin typeface="Arial" panose="020B0604020202020204" pitchFamily="34" charset="0"/>
                <a:ea typeface="ＭＳ Ｐゴシック" panose="020B0600070205080204" pitchFamily="34" charset="-128"/>
              </a:defRPr>
            </a:lvl5pPr>
            <a:lvl6pPr marL="2656879" indent="-241535" eaLnBrk="0" fontAlgn="base" hangingPunct="0">
              <a:spcBef>
                <a:spcPct val="0"/>
              </a:spcBef>
              <a:spcAft>
                <a:spcPct val="0"/>
              </a:spcAft>
              <a:defRPr sz="3000">
                <a:solidFill>
                  <a:srgbClr val="CC0000"/>
                </a:solidFill>
                <a:latin typeface="Arial" panose="020B0604020202020204" pitchFamily="34" charset="0"/>
                <a:ea typeface="ＭＳ Ｐゴシック" panose="020B0600070205080204" pitchFamily="34" charset="-128"/>
              </a:defRPr>
            </a:lvl6pPr>
            <a:lvl7pPr marL="3139948" indent="-241535" eaLnBrk="0" fontAlgn="base" hangingPunct="0">
              <a:spcBef>
                <a:spcPct val="0"/>
              </a:spcBef>
              <a:spcAft>
                <a:spcPct val="0"/>
              </a:spcAft>
              <a:defRPr sz="3000">
                <a:solidFill>
                  <a:srgbClr val="CC0000"/>
                </a:solidFill>
                <a:latin typeface="Arial" panose="020B0604020202020204" pitchFamily="34" charset="0"/>
                <a:ea typeface="ＭＳ Ｐゴシック" panose="020B0600070205080204" pitchFamily="34" charset="-128"/>
              </a:defRPr>
            </a:lvl7pPr>
            <a:lvl8pPr marL="3623017" indent="-241535" eaLnBrk="0" fontAlgn="base" hangingPunct="0">
              <a:spcBef>
                <a:spcPct val="0"/>
              </a:spcBef>
              <a:spcAft>
                <a:spcPct val="0"/>
              </a:spcAft>
              <a:defRPr sz="3000">
                <a:solidFill>
                  <a:srgbClr val="CC0000"/>
                </a:solidFill>
                <a:latin typeface="Arial" panose="020B0604020202020204" pitchFamily="34" charset="0"/>
                <a:ea typeface="ＭＳ Ｐゴシック" panose="020B0600070205080204" pitchFamily="34" charset="-128"/>
              </a:defRPr>
            </a:lvl8pPr>
            <a:lvl9pPr marL="4106086" indent="-241535" eaLnBrk="0" fontAlgn="base" hangingPunct="0">
              <a:spcBef>
                <a:spcPct val="0"/>
              </a:spcBef>
              <a:spcAft>
                <a:spcPct val="0"/>
              </a:spcAft>
              <a:defRPr sz="3000">
                <a:solidFill>
                  <a:srgbClr val="CC0000"/>
                </a:solidFill>
                <a:latin typeface="Arial" panose="020B0604020202020204" pitchFamily="34" charset="0"/>
                <a:ea typeface="ＭＳ Ｐゴシック" panose="020B0600070205080204" pitchFamily="34" charset="-128"/>
              </a:defRPr>
            </a:lvl9pPr>
          </a:lstStyle>
          <a:p>
            <a:fld id="{1C9DE453-EA6E-45DE-AB52-B4C20FE4CD8E}" type="slidenum">
              <a:rPr lang="en-GB" altLang="da-DK" sz="1400">
                <a:solidFill>
                  <a:schemeClr val="tx1"/>
                </a:solidFill>
              </a:rPr>
              <a:pPr/>
              <a:t>42</a:t>
            </a:fld>
            <a:endParaRPr lang="en-GB" altLang="da-DK" sz="1400" dirty="0">
              <a:solidFill>
                <a:schemeClr val="tx1"/>
              </a:solidFill>
            </a:endParaRPr>
          </a:p>
        </p:txBody>
      </p:sp>
      <p:sp>
        <p:nvSpPr>
          <p:cNvPr id="11267" name="Rectangle 2">
            <a:extLst>
              <a:ext uri="{FF2B5EF4-FFF2-40B4-BE49-F238E27FC236}">
                <a16:creationId xmlns:a16="http://schemas.microsoft.com/office/drawing/2014/main" id="{7E9A19F1-26D5-480C-BBAC-6E5E1C291B8A}"/>
              </a:ext>
            </a:extLst>
          </p:cNvPr>
          <p:cNvSpPr>
            <a:spLocks noGrp="1" noRot="1" noChangeAspect="1" noChangeArrowheads="1" noTextEdit="1"/>
          </p:cNvSpPr>
          <p:nvPr>
            <p:ph type="sldImg"/>
          </p:nvPr>
        </p:nvSpPr>
        <p:spPr>
          <a:ln/>
        </p:spPr>
      </p:sp>
      <p:sp>
        <p:nvSpPr>
          <p:cNvPr id="11268" name="Rectangle 3">
            <a:extLst>
              <a:ext uri="{FF2B5EF4-FFF2-40B4-BE49-F238E27FC236}">
                <a16:creationId xmlns:a16="http://schemas.microsoft.com/office/drawing/2014/main" id="{BAAE9710-E3B4-456E-967C-FC69C09CC2B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da-DK"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404362298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a:extLst>
              <a:ext uri="{FF2B5EF4-FFF2-40B4-BE49-F238E27FC236}">
                <a16:creationId xmlns:a16="http://schemas.microsoft.com/office/drawing/2014/main" id="{DD9A4CA6-D4F8-31C5-6059-4EAF03DDDD2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867" indent="-285718" eaLnBrk="0" hangingPunct="0">
              <a:defRPr>
                <a:solidFill>
                  <a:schemeClr val="tx1"/>
                </a:solidFill>
                <a:latin typeface="Arial" panose="020B0604020202020204" pitchFamily="34" charset="0"/>
              </a:defRPr>
            </a:lvl2pPr>
            <a:lvl3pPr marL="1142871" indent="-228574" eaLnBrk="0" hangingPunct="0">
              <a:defRPr>
                <a:solidFill>
                  <a:schemeClr val="tx1"/>
                </a:solidFill>
                <a:latin typeface="Arial" panose="020B0604020202020204" pitchFamily="34" charset="0"/>
              </a:defRPr>
            </a:lvl3pPr>
            <a:lvl4pPr marL="1600020" indent="-228574" eaLnBrk="0" hangingPunct="0">
              <a:defRPr>
                <a:solidFill>
                  <a:schemeClr val="tx1"/>
                </a:solidFill>
                <a:latin typeface="Arial" panose="020B0604020202020204" pitchFamily="34" charset="0"/>
              </a:defRPr>
            </a:lvl4pPr>
            <a:lvl5pPr marL="2057169" indent="-228574" eaLnBrk="0" hangingPunct="0">
              <a:defRPr>
                <a:solidFill>
                  <a:schemeClr val="tx1"/>
                </a:solidFill>
                <a:latin typeface="Arial" panose="020B0604020202020204" pitchFamily="34" charset="0"/>
              </a:defRPr>
            </a:lvl5pPr>
            <a:lvl6pPr marL="2514317" indent="-228574" eaLnBrk="0" fontAlgn="base" hangingPunct="0">
              <a:spcBef>
                <a:spcPct val="0"/>
              </a:spcBef>
              <a:spcAft>
                <a:spcPct val="0"/>
              </a:spcAft>
              <a:defRPr>
                <a:solidFill>
                  <a:schemeClr val="tx1"/>
                </a:solidFill>
                <a:latin typeface="Arial" panose="020B0604020202020204" pitchFamily="34" charset="0"/>
              </a:defRPr>
            </a:lvl6pPr>
            <a:lvl7pPr marL="2971466" indent="-228574" eaLnBrk="0" fontAlgn="base" hangingPunct="0">
              <a:spcBef>
                <a:spcPct val="0"/>
              </a:spcBef>
              <a:spcAft>
                <a:spcPct val="0"/>
              </a:spcAft>
              <a:defRPr>
                <a:solidFill>
                  <a:schemeClr val="tx1"/>
                </a:solidFill>
                <a:latin typeface="Arial" panose="020B0604020202020204" pitchFamily="34" charset="0"/>
              </a:defRPr>
            </a:lvl7pPr>
            <a:lvl8pPr marL="3428614" indent="-228574" eaLnBrk="0" fontAlgn="base" hangingPunct="0">
              <a:spcBef>
                <a:spcPct val="0"/>
              </a:spcBef>
              <a:spcAft>
                <a:spcPct val="0"/>
              </a:spcAft>
              <a:defRPr>
                <a:solidFill>
                  <a:schemeClr val="tx1"/>
                </a:solidFill>
                <a:latin typeface="Arial" panose="020B0604020202020204" pitchFamily="34" charset="0"/>
              </a:defRPr>
            </a:lvl8pPr>
            <a:lvl9pPr marL="3885763" indent="-228574" eaLnBrk="0" fontAlgn="base" hangingPunct="0">
              <a:spcBef>
                <a:spcPct val="0"/>
              </a:spcBef>
              <a:spcAft>
                <a:spcPct val="0"/>
              </a:spcAft>
              <a:defRPr>
                <a:solidFill>
                  <a:schemeClr val="tx1"/>
                </a:solidFill>
                <a:latin typeface="Arial" panose="020B0604020202020204" pitchFamily="34" charset="0"/>
              </a:defRPr>
            </a:lvl9pPr>
          </a:lstStyle>
          <a:p>
            <a:pPr eaLnBrk="1" hangingPunct="1"/>
            <a:fld id="{0CE4A63C-9D2A-484F-BDB1-2BB3A3FADAA5}" type="slidenum">
              <a:rPr lang="en-GB" altLang="en-US"/>
              <a:pPr eaLnBrk="1" hangingPunct="1"/>
              <a:t>43</a:t>
            </a:fld>
            <a:endParaRPr lang="en-GB" altLang="en-US" dirty="0"/>
          </a:p>
        </p:txBody>
      </p:sp>
      <p:sp>
        <p:nvSpPr>
          <p:cNvPr id="67587" name="Rectangle 2">
            <a:extLst>
              <a:ext uri="{FF2B5EF4-FFF2-40B4-BE49-F238E27FC236}">
                <a16:creationId xmlns:a16="http://schemas.microsoft.com/office/drawing/2014/main" id="{6FDDF050-84B7-FDC1-7E9D-FAA828DB5567}"/>
              </a:ext>
            </a:extLst>
          </p:cNvPr>
          <p:cNvSpPr>
            <a:spLocks noGrp="1" noRot="1" noChangeAspect="1" noChangeArrowheads="1" noTextEdit="1"/>
          </p:cNvSpPr>
          <p:nvPr>
            <p:ph type="sldImg"/>
          </p:nvPr>
        </p:nvSpPr>
        <p:spPr>
          <a:ln/>
        </p:spPr>
      </p:sp>
      <p:sp>
        <p:nvSpPr>
          <p:cNvPr id="67588" name="Rectangle 3">
            <a:extLst>
              <a:ext uri="{FF2B5EF4-FFF2-40B4-BE49-F238E27FC236}">
                <a16:creationId xmlns:a16="http://schemas.microsoft.com/office/drawing/2014/main" id="{609F8B43-B9D3-B916-416C-77640F760DD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a:extLst>
              <a:ext uri="{FF2B5EF4-FFF2-40B4-BE49-F238E27FC236}">
                <a16:creationId xmlns:a16="http://schemas.microsoft.com/office/drawing/2014/main" id="{2ACCEA8F-C53A-42C0-8BE8-44B39379975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000">
                <a:solidFill>
                  <a:srgbClr val="CC0000"/>
                </a:solidFill>
                <a:latin typeface="Arial" panose="020B0604020202020204" pitchFamily="34" charset="0"/>
                <a:ea typeface="ＭＳ Ｐゴシック" panose="020B0600070205080204" pitchFamily="34" charset="-128"/>
              </a:defRPr>
            </a:lvl1pPr>
            <a:lvl2pPr marL="784987" indent="-301918">
              <a:defRPr sz="3000">
                <a:solidFill>
                  <a:srgbClr val="CC0000"/>
                </a:solidFill>
                <a:latin typeface="Arial" panose="020B0604020202020204" pitchFamily="34" charset="0"/>
                <a:ea typeface="ＭＳ Ｐゴシック" panose="020B0600070205080204" pitchFamily="34" charset="-128"/>
              </a:defRPr>
            </a:lvl2pPr>
            <a:lvl3pPr marL="1207672" indent="-241535">
              <a:defRPr sz="3000">
                <a:solidFill>
                  <a:srgbClr val="CC0000"/>
                </a:solidFill>
                <a:latin typeface="Arial" panose="020B0604020202020204" pitchFamily="34" charset="0"/>
                <a:ea typeface="ＭＳ Ｐゴシック" panose="020B0600070205080204" pitchFamily="34" charset="-128"/>
              </a:defRPr>
            </a:lvl3pPr>
            <a:lvl4pPr marL="1690741" indent="-241535">
              <a:defRPr sz="3000">
                <a:solidFill>
                  <a:srgbClr val="CC0000"/>
                </a:solidFill>
                <a:latin typeface="Arial" panose="020B0604020202020204" pitchFamily="34" charset="0"/>
                <a:ea typeface="ＭＳ Ｐゴシック" panose="020B0600070205080204" pitchFamily="34" charset="-128"/>
              </a:defRPr>
            </a:lvl4pPr>
            <a:lvl5pPr marL="2173810" indent="-241535">
              <a:defRPr sz="3000">
                <a:solidFill>
                  <a:srgbClr val="CC0000"/>
                </a:solidFill>
                <a:latin typeface="Arial" panose="020B0604020202020204" pitchFamily="34" charset="0"/>
                <a:ea typeface="ＭＳ Ｐゴシック" panose="020B0600070205080204" pitchFamily="34" charset="-128"/>
              </a:defRPr>
            </a:lvl5pPr>
            <a:lvl6pPr marL="2656879" indent="-241535" eaLnBrk="0" fontAlgn="base" hangingPunct="0">
              <a:spcBef>
                <a:spcPct val="0"/>
              </a:spcBef>
              <a:spcAft>
                <a:spcPct val="0"/>
              </a:spcAft>
              <a:defRPr sz="3000">
                <a:solidFill>
                  <a:srgbClr val="CC0000"/>
                </a:solidFill>
                <a:latin typeface="Arial" panose="020B0604020202020204" pitchFamily="34" charset="0"/>
                <a:ea typeface="ＭＳ Ｐゴシック" panose="020B0600070205080204" pitchFamily="34" charset="-128"/>
              </a:defRPr>
            </a:lvl6pPr>
            <a:lvl7pPr marL="3139948" indent="-241535" eaLnBrk="0" fontAlgn="base" hangingPunct="0">
              <a:spcBef>
                <a:spcPct val="0"/>
              </a:spcBef>
              <a:spcAft>
                <a:spcPct val="0"/>
              </a:spcAft>
              <a:defRPr sz="3000">
                <a:solidFill>
                  <a:srgbClr val="CC0000"/>
                </a:solidFill>
                <a:latin typeface="Arial" panose="020B0604020202020204" pitchFamily="34" charset="0"/>
                <a:ea typeface="ＭＳ Ｐゴシック" panose="020B0600070205080204" pitchFamily="34" charset="-128"/>
              </a:defRPr>
            </a:lvl7pPr>
            <a:lvl8pPr marL="3623017" indent="-241535" eaLnBrk="0" fontAlgn="base" hangingPunct="0">
              <a:spcBef>
                <a:spcPct val="0"/>
              </a:spcBef>
              <a:spcAft>
                <a:spcPct val="0"/>
              </a:spcAft>
              <a:defRPr sz="3000">
                <a:solidFill>
                  <a:srgbClr val="CC0000"/>
                </a:solidFill>
                <a:latin typeface="Arial" panose="020B0604020202020204" pitchFamily="34" charset="0"/>
                <a:ea typeface="ＭＳ Ｐゴシック" panose="020B0600070205080204" pitchFamily="34" charset="-128"/>
              </a:defRPr>
            </a:lvl8pPr>
            <a:lvl9pPr marL="4106086" indent="-241535" eaLnBrk="0" fontAlgn="base" hangingPunct="0">
              <a:spcBef>
                <a:spcPct val="0"/>
              </a:spcBef>
              <a:spcAft>
                <a:spcPct val="0"/>
              </a:spcAft>
              <a:defRPr sz="3000">
                <a:solidFill>
                  <a:srgbClr val="CC0000"/>
                </a:solidFill>
                <a:latin typeface="Arial" panose="020B0604020202020204" pitchFamily="34" charset="0"/>
                <a:ea typeface="ＭＳ Ｐゴシック" panose="020B0600070205080204" pitchFamily="34" charset="-128"/>
              </a:defRPr>
            </a:lvl9pPr>
          </a:lstStyle>
          <a:p>
            <a:fld id="{1C9DE453-EA6E-45DE-AB52-B4C20FE4CD8E}" type="slidenum">
              <a:rPr lang="en-GB" altLang="da-DK" sz="1400">
                <a:solidFill>
                  <a:schemeClr val="tx1"/>
                </a:solidFill>
              </a:rPr>
              <a:pPr/>
              <a:t>44</a:t>
            </a:fld>
            <a:endParaRPr lang="en-GB" altLang="da-DK" sz="1400" dirty="0">
              <a:solidFill>
                <a:schemeClr val="tx1"/>
              </a:solidFill>
            </a:endParaRPr>
          </a:p>
        </p:txBody>
      </p:sp>
      <p:sp>
        <p:nvSpPr>
          <p:cNvPr id="11267" name="Rectangle 2">
            <a:extLst>
              <a:ext uri="{FF2B5EF4-FFF2-40B4-BE49-F238E27FC236}">
                <a16:creationId xmlns:a16="http://schemas.microsoft.com/office/drawing/2014/main" id="{7E9A19F1-26D5-480C-BBAC-6E5E1C291B8A}"/>
              </a:ext>
            </a:extLst>
          </p:cNvPr>
          <p:cNvSpPr>
            <a:spLocks noGrp="1" noRot="1" noChangeAspect="1" noChangeArrowheads="1" noTextEdit="1"/>
          </p:cNvSpPr>
          <p:nvPr>
            <p:ph type="sldImg"/>
          </p:nvPr>
        </p:nvSpPr>
        <p:spPr>
          <a:ln/>
        </p:spPr>
      </p:sp>
      <p:sp>
        <p:nvSpPr>
          <p:cNvPr id="11268" name="Rectangle 3">
            <a:extLst>
              <a:ext uri="{FF2B5EF4-FFF2-40B4-BE49-F238E27FC236}">
                <a16:creationId xmlns:a16="http://schemas.microsoft.com/office/drawing/2014/main" id="{BAAE9710-E3B4-456E-967C-FC69C09CC2B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da-DK"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17492989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a:extLst>
              <a:ext uri="{FF2B5EF4-FFF2-40B4-BE49-F238E27FC236}">
                <a16:creationId xmlns:a16="http://schemas.microsoft.com/office/drawing/2014/main" id="{2ACCEA8F-C53A-42C0-8BE8-44B39379975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700">
                <a:solidFill>
                  <a:srgbClr val="CC0000"/>
                </a:solidFill>
                <a:latin typeface="Arial" panose="020B0604020202020204" pitchFamily="34" charset="0"/>
                <a:ea typeface="ＭＳ Ｐゴシック" panose="020B0600070205080204" pitchFamily="34" charset="-128"/>
              </a:defRPr>
            </a:lvl1pPr>
            <a:lvl2pPr marL="724748" indent="-278749">
              <a:defRPr sz="2700">
                <a:solidFill>
                  <a:srgbClr val="CC0000"/>
                </a:solidFill>
                <a:latin typeface="Arial" panose="020B0604020202020204" pitchFamily="34" charset="0"/>
                <a:ea typeface="ＭＳ Ｐゴシック" panose="020B0600070205080204" pitchFamily="34" charset="-128"/>
              </a:defRPr>
            </a:lvl2pPr>
            <a:lvl3pPr marL="1114997" indent="-222999">
              <a:defRPr sz="2700">
                <a:solidFill>
                  <a:srgbClr val="CC0000"/>
                </a:solidFill>
                <a:latin typeface="Arial" panose="020B0604020202020204" pitchFamily="34" charset="0"/>
                <a:ea typeface="ＭＳ Ｐゴシック" panose="020B0600070205080204" pitchFamily="34" charset="-128"/>
              </a:defRPr>
            </a:lvl3pPr>
            <a:lvl4pPr marL="1560995" indent="-222999">
              <a:defRPr sz="2700">
                <a:solidFill>
                  <a:srgbClr val="CC0000"/>
                </a:solidFill>
                <a:latin typeface="Arial" panose="020B0604020202020204" pitchFamily="34" charset="0"/>
                <a:ea typeface="ＭＳ Ｐゴシック" panose="020B0600070205080204" pitchFamily="34" charset="-128"/>
              </a:defRPr>
            </a:lvl4pPr>
            <a:lvl5pPr marL="2006994" indent="-222999">
              <a:defRPr sz="2700">
                <a:solidFill>
                  <a:srgbClr val="CC0000"/>
                </a:solidFill>
                <a:latin typeface="Arial" panose="020B0604020202020204" pitchFamily="34" charset="0"/>
                <a:ea typeface="ＭＳ Ｐゴシック" panose="020B0600070205080204" pitchFamily="34" charset="-128"/>
              </a:defRPr>
            </a:lvl5pPr>
            <a:lvl6pPr marL="2452992" indent="-222999" eaLnBrk="0" fontAlgn="base" hangingPunct="0">
              <a:spcBef>
                <a:spcPct val="0"/>
              </a:spcBef>
              <a:spcAft>
                <a:spcPct val="0"/>
              </a:spcAft>
              <a:defRPr sz="2700">
                <a:solidFill>
                  <a:srgbClr val="CC0000"/>
                </a:solidFill>
                <a:latin typeface="Arial" panose="020B0604020202020204" pitchFamily="34" charset="0"/>
                <a:ea typeface="ＭＳ Ｐゴシック" panose="020B0600070205080204" pitchFamily="34" charset="-128"/>
              </a:defRPr>
            </a:lvl6pPr>
            <a:lvl7pPr marL="2898991" indent="-222999" eaLnBrk="0" fontAlgn="base" hangingPunct="0">
              <a:spcBef>
                <a:spcPct val="0"/>
              </a:spcBef>
              <a:spcAft>
                <a:spcPct val="0"/>
              </a:spcAft>
              <a:defRPr sz="2700">
                <a:solidFill>
                  <a:srgbClr val="CC0000"/>
                </a:solidFill>
                <a:latin typeface="Arial" panose="020B0604020202020204" pitchFamily="34" charset="0"/>
                <a:ea typeface="ＭＳ Ｐゴシック" panose="020B0600070205080204" pitchFamily="34" charset="-128"/>
              </a:defRPr>
            </a:lvl7pPr>
            <a:lvl8pPr marL="3344990" indent="-222999" eaLnBrk="0" fontAlgn="base" hangingPunct="0">
              <a:spcBef>
                <a:spcPct val="0"/>
              </a:spcBef>
              <a:spcAft>
                <a:spcPct val="0"/>
              </a:spcAft>
              <a:defRPr sz="2700">
                <a:solidFill>
                  <a:srgbClr val="CC0000"/>
                </a:solidFill>
                <a:latin typeface="Arial" panose="020B0604020202020204" pitchFamily="34" charset="0"/>
                <a:ea typeface="ＭＳ Ｐゴシック" panose="020B0600070205080204" pitchFamily="34" charset="-128"/>
              </a:defRPr>
            </a:lvl8pPr>
            <a:lvl9pPr marL="3790988" indent="-222999" eaLnBrk="0" fontAlgn="base" hangingPunct="0">
              <a:spcBef>
                <a:spcPct val="0"/>
              </a:spcBef>
              <a:spcAft>
                <a:spcPct val="0"/>
              </a:spcAft>
              <a:defRPr sz="2700">
                <a:solidFill>
                  <a:srgbClr val="CC0000"/>
                </a:solidFill>
                <a:latin typeface="Arial" panose="020B0604020202020204" pitchFamily="34" charset="0"/>
                <a:ea typeface="ＭＳ Ｐゴシック" panose="020B0600070205080204" pitchFamily="34" charset="-128"/>
              </a:defRPr>
            </a:lvl9pPr>
          </a:lstStyle>
          <a:p>
            <a:fld id="{1C9DE453-EA6E-45DE-AB52-B4C20FE4CD8E}" type="slidenum">
              <a:rPr lang="en-GB" altLang="da-DK" sz="1300">
                <a:solidFill>
                  <a:schemeClr val="tx1"/>
                </a:solidFill>
              </a:rPr>
              <a:pPr/>
              <a:t>47</a:t>
            </a:fld>
            <a:endParaRPr lang="en-GB" altLang="da-DK" sz="1300" dirty="0">
              <a:solidFill>
                <a:schemeClr val="tx1"/>
              </a:solidFill>
            </a:endParaRPr>
          </a:p>
        </p:txBody>
      </p:sp>
      <p:sp>
        <p:nvSpPr>
          <p:cNvPr id="11267" name="Rectangle 2">
            <a:extLst>
              <a:ext uri="{FF2B5EF4-FFF2-40B4-BE49-F238E27FC236}">
                <a16:creationId xmlns:a16="http://schemas.microsoft.com/office/drawing/2014/main" id="{7E9A19F1-26D5-480C-BBAC-6E5E1C291B8A}"/>
              </a:ext>
            </a:extLst>
          </p:cNvPr>
          <p:cNvSpPr>
            <a:spLocks noGrp="1" noRot="1" noChangeAspect="1" noChangeArrowheads="1" noTextEdit="1"/>
          </p:cNvSpPr>
          <p:nvPr>
            <p:ph type="sldImg"/>
          </p:nvPr>
        </p:nvSpPr>
        <p:spPr>
          <a:ln/>
        </p:spPr>
      </p:sp>
      <p:sp>
        <p:nvSpPr>
          <p:cNvPr id="11268" name="Rectangle 3">
            <a:extLst>
              <a:ext uri="{FF2B5EF4-FFF2-40B4-BE49-F238E27FC236}">
                <a16:creationId xmlns:a16="http://schemas.microsoft.com/office/drawing/2014/main" id="{BAAE9710-E3B4-456E-967C-FC69C09CC2B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da-DK"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4601585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a:extLst>
              <a:ext uri="{FF2B5EF4-FFF2-40B4-BE49-F238E27FC236}">
                <a16:creationId xmlns:a16="http://schemas.microsoft.com/office/drawing/2014/main" id="{2ACCEA8F-C53A-42C0-8BE8-44B39379975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700">
                <a:solidFill>
                  <a:srgbClr val="CC0000"/>
                </a:solidFill>
                <a:latin typeface="Arial" panose="020B0604020202020204" pitchFamily="34" charset="0"/>
                <a:ea typeface="ＭＳ Ｐゴシック" panose="020B0600070205080204" pitchFamily="34" charset="-128"/>
              </a:defRPr>
            </a:lvl1pPr>
            <a:lvl2pPr marL="724748" indent="-278749">
              <a:defRPr sz="2700">
                <a:solidFill>
                  <a:srgbClr val="CC0000"/>
                </a:solidFill>
                <a:latin typeface="Arial" panose="020B0604020202020204" pitchFamily="34" charset="0"/>
                <a:ea typeface="ＭＳ Ｐゴシック" panose="020B0600070205080204" pitchFamily="34" charset="-128"/>
              </a:defRPr>
            </a:lvl2pPr>
            <a:lvl3pPr marL="1114997" indent="-222999">
              <a:defRPr sz="2700">
                <a:solidFill>
                  <a:srgbClr val="CC0000"/>
                </a:solidFill>
                <a:latin typeface="Arial" panose="020B0604020202020204" pitchFamily="34" charset="0"/>
                <a:ea typeface="ＭＳ Ｐゴシック" panose="020B0600070205080204" pitchFamily="34" charset="-128"/>
              </a:defRPr>
            </a:lvl3pPr>
            <a:lvl4pPr marL="1560995" indent="-222999">
              <a:defRPr sz="2700">
                <a:solidFill>
                  <a:srgbClr val="CC0000"/>
                </a:solidFill>
                <a:latin typeface="Arial" panose="020B0604020202020204" pitchFamily="34" charset="0"/>
                <a:ea typeface="ＭＳ Ｐゴシック" panose="020B0600070205080204" pitchFamily="34" charset="-128"/>
              </a:defRPr>
            </a:lvl4pPr>
            <a:lvl5pPr marL="2006994" indent="-222999">
              <a:defRPr sz="2700">
                <a:solidFill>
                  <a:srgbClr val="CC0000"/>
                </a:solidFill>
                <a:latin typeface="Arial" panose="020B0604020202020204" pitchFamily="34" charset="0"/>
                <a:ea typeface="ＭＳ Ｐゴシック" panose="020B0600070205080204" pitchFamily="34" charset="-128"/>
              </a:defRPr>
            </a:lvl5pPr>
            <a:lvl6pPr marL="2452992" indent="-222999" eaLnBrk="0" fontAlgn="base" hangingPunct="0">
              <a:spcBef>
                <a:spcPct val="0"/>
              </a:spcBef>
              <a:spcAft>
                <a:spcPct val="0"/>
              </a:spcAft>
              <a:defRPr sz="2700">
                <a:solidFill>
                  <a:srgbClr val="CC0000"/>
                </a:solidFill>
                <a:latin typeface="Arial" panose="020B0604020202020204" pitchFamily="34" charset="0"/>
                <a:ea typeface="ＭＳ Ｐゴシック" panose="020B0600070205080204" pitchFamily="34" charset="-128"/>
              </a:defRPr>
            </a:lvl6pPr>
            <a:lvl7pPr marL="2898991" indent="-222999" eaLnBrk="0" fontAlgn="base" hangingPunct="0">
              <a:spcBef>
                <a:spcPct val="0"/>
              </a:spcBef>
              <a:spcAft>
                <a:spcPct val="0"/>
              </a:spcAft>
              <a:defRPr sz="2700">
                <a:solidFill>
                  <a:srgbClr val="CC0000"/>
                </a:solidFill>
                <a:latin typeface="Arial" panose="020B0604020202020204" pitchFamily="34" charset="0"/>
                <a:ea typeface="ＭＳ Ｐゴシック" panose="020B0600070205080204" pitchFamily="34" charset="-128"/>
              </a:defRPr>
            </a:lvl7pPr>
            <a:lvl8pPr marL="3344990" indent="-222999" eaLnBrk="0" fontAlgn="base" hangingPunct="0">
              <a:spcBef>
                <a:spcPct val="0"/>
              </a:spcBef>
              <a:spcAft>
                <a:spcPct val="0"/>
              </a:spcAft>
              <a:defRPr sz="2700">
                <a:solidFill>
                  <a:srgbClr val="CC0000"/>
                </a:solidFill>
                <a:latin typeface="Arial" panose="020B0604020202020204" pitchFamily="34" charset="0"/>
                <a:ea typeface="ＭＳ Ｐゴシック" panose="020B0600070205080204" pitchFamily="34" charset="-128"/>
              </a:defRPr>
            </a:lvl8pPr>
            <a:lvl9pPr marL="3790988" indent="-222999" eaLnBrk="0" fontAlgn="base" hangingPunct="0">
              <a:spcBef>
                <a:spcPct val="0"/>
              </a:spcBef>
              <a:spcAft>
                <a:spcPct val="0"/>
              </a:spcAft>
              <a:defRPr sz="2700">
                <a:solidFill>
                  <a:srgbClr val="CC0000"/>
                </a:solidFill>
                <a:latin typeface="Arial" panose="020B0604020202020204" pitchFamily="34" charset="0"/>
                <a:ea typeface="ＭＳ Ｐゴシック" panose="020B0600070205080204" pitchFamily="34" charset="-128"/>
              </a:defRPr>
            </a:lvl9pPr>
          </a:lstStyle>
          <a:p>
            <a:fld id="{1C9DE453-EA6E-45DE-AB52-B4C20FE4CD8E}" type="slidenum">
              <a:rPr lang="en-GB" altLang="da-DK" sz="1300">
                <a:solidFill>
                  <a:schemeClr val="tx1"/>
                </a:solidFill>
              </a:rPr>
              <a:pPr/>
              <a:t>48</a:t>
            </a:fld>
            <a:endParaRPr lang="en-GB" altLang="da-DK" sz="1300" dirty="0">
              <a:solidFill>
                <a:schemeClr val="tx1"/>
              </a:solidFill>
            </a:endParaRPr>
          </a:p>
        </p:txBody>
      </p:sp>
      <p:sp>
        <p:nvSpPr>
          <p:cNvPr id="11267" name="Rectangle 2">
            <a:extLst>
              <a:ext uri="{FF2B5EF4-FFF2-40B4-BE49-F238E27FC236}">
                <a16:creationId xmlns:a16="http://schemas.microsoft.com/office/drawing/2014/main" id="{7E9A19F1-26D5-480C-BBAC-6E5E1C291B8A}"/>
              </a:ext>
            </a:extLst>
          </p:cNvPr>
          <p:cNvSpPr>
            <a:spLocks noGrp="1" noRot="1" noChangeAspect="1" noChangeArrowheads="1" noTextEdit="1"/>
          </p:cNvSpPr>
          <p:nvPr>
            <p:ph type="sldImg"/>
          </p:nvPr>
        </p:nvSpPr>
        <p:spPr>
          <a:ln/>
        </p:spPr>
      </p:sp>
      <p:sp>
        <p:nvSpPr>
          <p:cNvPr id="11268" name="Rectangle 3">
            <a:extLst>
              <a:ext uri="{FF2B5EF4-FFF2-40B4-BE49-F238E27FC236}">
                <a16:creationId xmlns:a16="http://schemas.microsoft.com/office/drawing/2014/main" id="{BAAE9710-E3B4-456E-967C-FC69C09CC2B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da-DK"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4721713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a:extLst>
              <a:ext uri="{FF2B5EF4-FFF2-40B4-BE49-F238E27FC236}">
                <a16:creationId xmlns:a16="http://schemas.microsoft.com/office/drawing/2014/main" id="{5B913181-5F1E-EF78-58CA-EAFCB87B807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867" indent="-285718" eaLnBrk="0" hangingPunct="0">
              <a:defRPr>
                <a:solidFill>
                  <a:schemeClr val="tx1"/>
                </a:solidFill>
                <a:latin typeface="Arial" panose="020B0604020202020204" pitchFamily="34" charset="0"/>
              </a:defRPr>
            </a:lvl2pPr>
            <a:lvl3pPr marL="1142871" indent="-228574" eaLnBrk="0" hangingPunct="0">
              <a:defRPr>
                <a:solidFill>
                  <a:schemeClr val="tx1"/>
                </a:solidFill>
                <a:latin typeface="Arial" panose="020B0604020202020204" pitchFamily="34" charset="0"/>
              </a:defRPr>
            </a:lvl3pPr>
            <a:lvl4pPr marL="1600020" indent="-228574" eaLnBrk="0" hangingPunct="0">
              <a:defRPr>
                <a:solidFill>
                  <a:schemeClr val="tx1"/>
                </a:solidFill>
                <a:latin typeface="Arial" panose="020B0604020202020204" pitchFamily="34" charset="0"/>
              </a:defRPr>
            </a:lvl4pPr>
            <a:lvl5pPr marL="2057169" indent="-228574" eaLnBrk="0" hangingPunct="0">
              <a:defRPr>
                <a:solidFill>
                  <a:schemeClr val="tx1"/>
                </a:solidFill>
                <a:latin typeface="Arial" panose="020B0604020202020204" pitchFamily="34" charset="0"/>
              </a:defRPr>
            </a:lvl5pPr>
            <a:lvl6pPr marL="2514317" indent="-228574" eaLnBrk="0" fontAlgn="base" hangingPunct="0">
              <a:spcBef>
                <a:spcPct val="0"/>
              </a:spcBef>
              <a:spcAft>
                <a:spcPct val="0"/>
              </a:spcAft>
              <a:defRPr>
                <a:solidFill>
                  <a:schemeClr val="tx1"/>
                </a:solidFill>
                <a:latin typeface="Arial" panose="020B0604020202020204" pitchFamily="34" charset="0"/>
              </a:defRPr>
            </a:lvl6pPr>
            <a:lvl7pPr marL="2971466" indent="-228574" eaLnBrk="0" fontAlgn="base" hangingPunct="0">
              <a:spcBef>
                <a:spcPct val="0"/>
              </a:spcBef>
              <a:spcAft>
                <a:spcPct val="0"/>
              </a:spcAft>
              <a:defRPr>
                <a:solidFill>
                  <a:schemeClr val="tx1"/>
                </a:solidFill>
                <a:latin typeface="Arial" panose="020B0604020202020204" pitchFamily="34" charset="0"/>
              </a:defRPr>
            </a:lvl7pPr>
            <a:lvl8pPr marL="3428614" indent="-228574" eaLnBrk="0" fontAlgn="base" hangingPunct="0">
              <a:spcBef>
                <a:spcPct val="0"/>
              </a:spcBef>
              <a:spcAft>
                <a:spcPct val="0"/>
              </a:spcAft>
              <a:defRPr>
                <a:solidFill>
                  <a:schemeClr val="tx1"/>
                </a:solidFill>
                <a:latin typeface="Arial" panose="020B0604020202020204" pitchFamily="34" charset="0"/>
              </a:defRPr>
            </a:lvl8pPr>
            <a:lvl9pPr marL="3885763" indent="-228574" eaLnBrk="0" fontAlgn="base" hangingPunct="0">
              <a:spcBef>
                <a:spcPct val="0"/>
              </a:spcBef>
              <a:spcAft>
                <a:spcPct val="0"/>
              </a:spcAft>
              <a:defRPr>
                <a:solidFill>
                  <a:schemeClr val="tx1"/>
                </a:solidFill>
                <a:latin typeface="Arial" panose="020B0604020202020204" pitchFamily="34" charset="0"/>
              </a:defRPr>
            </a:lvl9pPr>
          </a:lstStyle>
          <a:p>
            <a:pPr eaLnBrk="1" hangingPunct="1"/>
            <a:fld id="{ECD85E5C-8D04-47F1-8207-B6E4E71C3D00}" type="slidenum">
              <a:rPr lang="en-GB" altLang="en-US"/>
              <a:pPr eaLnBrk="1" hangingPunct="1"/>
              <a:t>5</a:t>
            </a:fld>
            <a:endParaRPr lang="en-GB" altLang="en-US" dirty="0"/>
          </a:p>
        </p:txBody>
      </p:sp>
      <p:sp>
        <p:nvSpPr>
          <p:cNvPr id="72707" name="Rectangle 2">
            <a:extLst>
              <a:ext uri="{FF2B5EF4-FFF2-40B4-BE49-F238E27FC236}">
                <a16:creationId xmlns:a16="http://schemas.microsoft.com/office/drawing/2014/main" id="{F54AFF3F-DCBE-84D4-E9CC-9F50DF181EA5}"/>
              </a:ext>
            </a:extLst>
          </p:cNvPr>
          <p:cNvSpPr>
            <a:spLocks noGrp="1" noRot="1" noChangeAspect="1" noChangeArrowheads="1" noTextEdit="1"/>
          </p:cNvSpPr>
          <p:nvPr>
            <p:ph type="sldImg"/>
          </p:nvPr>
        </p:nvSpPr>
        <p:spPr>
          <a:ln/>
        </p:spPr>
      </p:sp>
      <p:sp>
        <p:nvSpPr>
          <p:cNvPr id="72708" name="Rectangle 3">
            <a:extLst>
              <a:ext uri="{FF2B5EF4-FFF2-40B4-BE49-F238E27FC236}">
                <a16:creationId xmlns:a16="http://schemas.microsoft.com/office/drawing/2014/main" id="{6E4DDC92-1C01-4B60-1D65-EF0360FBB83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75254174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a:extLst>
              <a:ext uri="{FF2B5EF4-FFF2-40B4-BE49-F238E27FC236}">
                <a16:creationId xmlns:a16="http://schemas.microsoft.com/office/drawing/2014/main" id="{2ACCEA8F-C53A-42C0-8BE8-44B39379975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700">
                <a:solidFill>
                  <a:srgbClr val="CC0000"/>
                </a:solidFill>
                <a:latin typeface="Arial" panose="020B0604020202020204" pitchFamily="34" charset="0"/>
                <a:ea typeface="ＭＳ Ｐゴシック" panose="020B0600070205080204" pitchFamily="34" charset="-128"/>
              </a:defRPr>
            </a:lvl1pPr>
            <a:lvl2pPr marL="724748" indent="-278749">
              <a:defRPr sz="2700">
                <a:solidFill>
                  <a:srgbClr val="CC0000"/>
                </a:solidFill>
                <a:latin typeface="Arial" panose="020B0604020202020204" pitchFamily="34" charset="0"/>
                <a:ea typeface="ＭＳ Ｐゴシック" panose="020B0600070205080204" pitchFamily="34" charset="-128"/>
              </a:defRPr>
            </a:lvl2pPr>
            <a:lvl3pPr marL="1114997" indent="-222999">
              <a:defRPr sz="2700">
                <a:solidFill>
                  <a:srgbClr val="CC0000"/>
                </a:solidFill>
                <a:latin typeface="Arial" panose="020B0604020202020204" pitchFamily="34" charset="0"/>
                <a:ea typeface="ＭＳ Ｐゴシック" panose="020B0600070205080204" pitchFamily="34" charset="-128"/>
              </a:defRPr>
            </a:lvl3pPr>
            <a:lvl4pPr marL="1560995" indent="-222999">
              <a:defRPr sz="2700">
                <a:solidFill>
                  <a:srgbClr val="CC0000"/>
                </a:solidFill>
                <a:latin typeface="Arial" panose="020B0604020202020204" pitchFamily="34" charset="0"/>
                <a:ea typeface="ＭＳ Ｐゴシック" panose="020B0600070205080204" pitchFamily="34" charset="-128"/>
              </a:defRPr>
            </a:lvl4pPr>
            <a:lvl5pPr marL="2006994" indent="-222999">
              <a:defRPr sz="2700">
                <a:solidFill>
                  <a:srgbClr val="CC0000"/>
                </a:solidFill>
                <a:latin typeface="Arial" panose="020B0604020202020204" pitchFamily="34" charset="0"/>
                <a:ea typeface="ＭＳ Ｐゴシック" panose="020B0600070205080204" pitchFamily="34" charset="-128"/>
              </a:defRPr>
            </a:lvl5pPr>
            <a:lvl6pPr marL="2452992" indent="-222999" eaLnBrk="0" fontAlgn="base" hangingPunct="0">
              <a:spcBef>
                <a:spcPct val="0"/>
              </a:spcBef>
              <a:spcAft>
                <a:spcPct val="0"/>
              </a:spcAft>
              <a:defRPr sz="2700">
                <a:solidFill>
                  <a:srgbClr val="CC0000"/>
                </a:solidFill>
                <a:latin typeface="Arial" panose="020B0604020202020204" pitchFamily="34" charset="0"/>
                <a:ea typeface="ＭＳ Ｐゴシック" panose="020B0600070205080204" pitchFamily="34" charset="-128"/>
              </a:defRPr>
            </a:lvl6pPr>
            <a:lvl7pPr marL="2898991" indent="-222999" eaLnBrk="0" fontAlgn="base" hangingPunct="0">
              <a:spcBef>
                <a:spcPct val="0"/>
              </a:spcBef>
              <a:spcAft>
                <a:spcPct val="0"/>
              </a:spcAft>
              <a:defRPr sz="2700">
                <a:solidFill>
                  <a:srgbClr val="CC0000"/>
                </a:solidFill>
                <a:latin typeface="Arial" panose="020B0604020202020204" pitchFamily="34" charset="0"/>
                <a:ea typeface="ＭＳ Ｐゴシック" panose="020B0600070205080204" pitchFamily="34" charset="-128"/>
              </a:defRPr>
            </a:lvl7pPr>
            <a:lvl8pPr marL="3344990" indent="-222999" eaLnBrk="0" fontAlgn="base" hangingPunct="0">
              <a:spcBef>
                <a:spcPct val="0"/>
              </a:spcBef>
              <a:spcAft>
                <a:spcPct val="0"/>
              </a:spcAft>
              <a:defRPr sz="2700">
                <a:solidFill>
                  <a:srgbClr val="CC0000"/>
                </a:solidFill>
                <a:latin typeface="Arial" panose="020B0604020202020204" pitchFamily="34" charset="0"/>
                <a:ea typeface="ＭＳ Ｐゴシック" panose="020B0600070205080204" pitchFamily="34" charset="-128"/>
              </a:defRPr>
            </a:lvl8pPr>
            <a:lvl9pPr marL="3790988" indent="-222999" eaLnBrk="0" fontAlgn="base" hangingPunct="0">
              <a:spcBef>
                <a:spcPct val="0"/>
              </a:spcBef>
              <a:spcAft>
                <a:spcPct val="0"/>
              </a:spcAft>
              <a:defRPr sz="2700">
                <a:solidFill>
                  <a:srgbClr val="CC0000"/>
                </a:solidFill>
                <a:latin typeface="Arial" panose="020B0604020202020204" pitchFamily="34" charset="0"/>
                <a:ea typeface="ＭＳ Ｐゴシック" panose="020B0600070205080204" pitchFamily="34" charset="-128"/>
              </a:defRPr>
            </a:lvl9pPr>
          </a:lstStyle>
          <a:p>
            <a:fld id="{1C9DE453-EA6E-45DE-AB52-B4C20FE4CD8E}" type="slidenum">
              <a:rPr lang="en-GB" altLang="da-DK" sz="1300">
                <a:solidFill>
                  <a:schemeClr val="tx1"/>
                </a:solidFill>
              </a:rPr>
              <a:pPr/>
              <a:t>50</a:t>
            </a:fld>
            <a:endParaRPr lang="en-GB" altLang="da-DK" sz="1300" dirty="0">
              <a:solidFill>
                <a:schemeClr val="tx1"/>
              </a:solidFill>
            </a:endParaRPr>
          </a:p>
        </p:txBody>
      </p:sp>
      <p:sp>
        <p:nvSpPr>
          <p:cNvPr id="11267" name="Rectangle 2">
            <a:extLst>
              <a:ext uri="{FF2B5EF4-FFF2-40B4-BE49-F238E27FC236}">
                <a16:creationId xmlns:a16="http://schemas.microsoft.com/office/drawing/2014/main" id="{7E9A19F1-26D5-480C-BBAC-6E5E1C291B8A}"/>
              </a:ext>
            </a:extLst>
          </p:cNvPr>
          <p:cNvSpPr>
            <a:spLocks noGrp="1" noRot="1" noChangeAspect="1" noChangeArrowheads="1" noTextEdit="1"/>
          </p:cNvSpPr>
          <p:nvPr>
            <p:ph type="sldImg"/>
          </p:nvPr>
        </p:nvSpPr>
        <p:spPr>
          <a:ln/>
        </p:spPr>
      </p:sp>
      <p:sp>
        <p:nvSpPr>
          <p:cNvPr id="11268" name="Rectangle 3">
            <a:extLst>
              <a:ext uri="{FF2B5EF4-FFF2-40B4-BE49-F238E27FC236}">
                <a16:creationId xmlns:a16="http://schemas.microsoft.com/office/drawing/2014/main" id="{BAAE9710-E3B4-456E-967C-FC69C09CC2B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da-DK"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45463311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a:extLst>
              <a:ext uri="{FF2B5EF4-FFF2-40B4-BE49-F238E27FC236}">
                <a16:creationId xmlns:a16="http://schemas.microsoft.com/office/drawing/2014/main" id="{DE09112E-735B-5725-D814-6FA6C904E2C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867" indent="-285718" eaLnBrk="0" hangingPunct="0">
              <a:defRPr>
                <a:solidFill>
                  <a:schemeClr val="tx1"/>
                </a:solidFill>
                <a:latin typeface="Arial" panose="020B0604020202020204" pitchFamily="34" charset="0"/>
              </a:defRPr>
            </a:lvl2pPr>
            <a:lvl3pPr marL="1142871" indent="-228574" eaLnBrk="0" hangingPunct="0">
              <a:defRPr>
                <a:solidFill>
                  <a:schemeClr val="tx1"/>
                </a:solidFill>
                <a:latin typeface="Arial" panose="020B0604020202020204" pitchFamily="34" charset="0"/>
              </a:defRPr>
            </a:lvl3pPr>
            <a:lvl4pPr marL="1600020" indent="-228574" eaLnBrk="0" hangingPunct="0">
              <a:defRPr>
                <a:solidFill>
                  <a:schemeClr val="tx1"/>
                </a:solidFill>
                <a:latin typeface="Arial" panose="020B0604020202020204" pitchFamily="34" charset="0"/>
              </a:defRPr>
            </a:lvl4pPr>
            <a:lvl5pPr marL="2057169" indent="-228574" eaLnBrk="0" hangingPunct="0">
              <a:defRPr>
                <a:solidFill>
                  <a:schemeClr val="tx1"/>
                </a:solidFill>
                <a:latin typeface="Arial" panose="020B0604020202020204" pitchFamily="34" charset="0"/>
              </a:defRPr>
            </a:lvl5pPr>
            <a:lvl6pPr marL="2514317" indent="-228574" eaLnBrk="0" fontAlgn="base" hangingPunct="0">
              <a:spcBef>
                <a:spcPct val="0"/>
              </a:spcBef>
              <a:spcAft>
                <a:spcPct val="0"/>
              </a:spcAft>
              <a:defRPr>
                <a:solidFill>
                  <a:schemeClr val="tx1"/>
                </a:solidFill>
                <a:latin typeface="Arial" panose="020B0604020202020204" pitchFamily="34" charset="0"/>
              </a:defRPr>
            </a:lvl6pPr>
            <a:lvl7pPr marL="2971466" indent="-228574" eaLnBrk="0" fontAlgn="base" hangingPunct="0">
              <a:spcBef>
                <a:spcPct val="0"/>
              </a:spcBef>
              <a:spcAft>
                <a:spcPct val="0"/>
              </a:spcAft>
              <a:defRPr>
                <a:solidFill>
                  <a:schemeClr val="tx1"/>
                </a:solidFill>
                <a:latin typeface="Arial" panose="020B0604020202020204" pitchFamily="34" charset="0"/>
              </a:defRPr>
            </a:lvl7pPr>
            <a:lvl8pPr marL="3428614" indent="-228574" eaLnBrk="0" fontAlgn="base" hangingPunct="0">
              <a:spcBef>
                <a:spcPct val="0"/>
              </a:spcBef>
              <a:spcAft>
                <a:spcPct val="0"/>
              </a:spcAft>
              <a:defRPr>
                <a:solidFill>
                  <a:schemeClr val="tx1"/>
                </a:solidFill>
                <a:latin typeface="Arial" panose="020B0604020202020204" pitchFamily="34" charset="0"/>
              </a:defRPr>
            </a:lvl8pPr>
            <a:lvl9pPr marL="3885763" indent="-228574" eaLnBrk="0" fontAlgn="base" hangingPunct="0">
              <a:spcBef>
                <a:spcPct val="0"/>
              </a:spcBef>
              <a:spcAft>
                <a:spcPct val="0"/>
              </a:spcAft>
              <a:defRPr>
                <a:solidFill>
                  <a:schemeClr val="tx1"/>
                </a:solidFill>
                <a:latin typeface="Arial" panose="020B0604020202020204" pitchFamily="34" charset="0"/>
              </a:defRPr>
            </a:lvl9pPr>
          </a:lstStyle>
          <a:p>
            <a:pPr eaLnBrk="1" hangingPunct="1"/>
            <a:fld id="{BFBF1BD2-2F6E-47C6-8FA8-9693715E87C2}" type="slidenum">
              <a:rPr lang="en-GB" altLang="en-US"/>
              <a:pPr eaLnBrk="1" hangingPunct="1"/>
              <a:t>51</a:t>
            </a:fld>
            <a:endParaRPr lang="en-GB" altLang="en-US" dirty="0"/>
          </a:p>
        </p:txBody>
      </p:sp>
      <p:sp>
        <p:nvSpPr>
          <p:cNvPr id="58371" name="Rectangle 2">
            <a:extLst>
              <a:ext uri="{FF2B5EF4-FFF2-40B4-BE49-F238E27FC236}">
                <a16:creationId xmlns:a16="http://schemas.microsoft.com/office/drawing/2014/main" id="{C2748FC1-2088-63D1-0A44-CDA827664DD3}"/>
              </a:ext>
            </a:extLst>
          </p:cNvPr>
          <p:cNvSpPr>
            <a:spLocks noGrp="1" noRot="1" noChangeAspect="1" noChangeArrowheads="1" noTextEdit="1"/>
          </p:cNvSpPr>
          <p:nvPr>
            <p:ph type="sldImg"/>
          </p:nvPr>
        </p:nvSpPr>
        <p:spPr>
          <a:ln/>
        </p:spPr>
      </p:sp>
      <p:sp>
        <p:nvSpPr>
          <p:cNvPr id="58372" name="Rectangle 3">
            <a:extLst>
              <a:ext uri="{FF2B5EF4-FFF2-40B4-BE49-F238E27FC236}">
                <a16:creationId xmlns:a16="http://schemas.microsoft.com/office/drawing/2014/main" id="{A72EF7C7-72B8-E1B1-17F4-672A39EC369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a:extLst>
              <a:ext uri="{FF2B5EF4-FFF2-40B4-BE49-F238E27FC236}">
                <a16:creationId xmlns:a16="http://schemas.microsoft.com/office/drawing/2014/main" id="{2ACCEA8F-C53A-42C0-8BE8-44B39379975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700">
                <a:solidFill>
                  <a:srgbClr val="CC0000"/>
                </a:solidFill>
                <a:latin typeface="Arial" panose="020B0604020202020204" pitchFamily="34" charset="0"/>
                <a:ea typeface="ＭＳ Ｐゴシック" panose="020B0600070205080204" pitchFamily="34" charset="-128"/>
              </a:defRPr>
            </a:lvl1pPr>
            <a:lvl2pPr marL="724748" indent="-278749">
              <a:defRPr sz="2700">
                <a:solidFill>
                  <a:srgbClr val="CC0000"/>
                </a:solidFill>
                <a:latin typeface="Arial" panose="020B0604020202020204" pitchFamily="34" charset="0"/>
                <a:ea typeface="ＭＳ Ｐゴシック" panose="020B0600070205080204" pitchFamily="34" charset="-128"/>
              </a:defRPr>
            </a:lvl2pPr>
            <a:lvl3pPr marL="1114997" indent="-222999">
              <a:defRPr sz="2700">
                <a:solidFill>
                  <a:srgbClr val="CC0000"/>
                </a:solidFill>
                <a:latin typeface="Arial" panose="020B0604020202020204" pitchFamily="34" charset="0"/>
                <a:ea typeface="ＭＳ Ｐゴシック" panose="020B0600070205080204" pitchFamily="34" charset="-128"/>
              </a:defRPr>
            </a:lvl3pPr>
            <a:lvl4pPr marL="1560995" indent="-222999">
              <a:defRPr sz="2700">
                <a:solidFill>
                  <a:srgbClr val="CC0000"/>
                </a:solidFill>
                <a:latin typeface="Arial" panose="020B0604020202020204" pitchFamily="34" charset="0"/>
                <a:ea typeface="ＭＳ Ｐゴシック" panose="020B0600070205080204" pitchFamily="34" charset="-128"/>
              </a:defRPr>
            </a:lvl4pPr>
            <a:lvl5pPr marL="2006994" indent="-222999">
              <a:defRPr sz="2700">
                <a:solidFill>
                  <a:srgbClr val="CC0000"/>
                </a:solidFill>
                <a:latin typeface="Arial" panose="020B0604020202020204" pitchFamily="34" charset="0"/>
                <a:ea typeface="ＭＳ Ｐゴシック" panose="020B0600070205080204" pitchFamily="34" charset="-128"/>
              </a:defRPr>
            </a:lvl5pPr>
            <a:lvl6pPr marL="2452992" indent="-222999" eaLnBrk="0" fontAlgn="base" hangingPunct="0">
              <a:spcBef>
                <a:spcPct val="0"/>
              </a:spcBef>
              <a:spcAft>
                <a:spcPct val="0"/>
              </a:spcAft>
              <a:defRPr sz="2700">
                <a:solidFill>
                  <a:srgbClr val="CC0000"/>
                </a:solidFill>
                <a:latin typeface="Arial" panose="020B0604020202020204" pitchFamily="34" charset="0"/>
                <a:ea typeface="ＭＳ Ｐゴシック" panose="020B0600070205080204" pitchFamily="34" charset="-128"/>
              </a:defRPr>
            </a:lvl6pPr>
            <a:lvl7pPr marL="2898991" indent="-222999" eaLnBrk="0" fontAlgn="base" hangingPunct="0">
              <a:spcBef>
                <a:spcPct val="0"/>
              </a:spcBef>
              <a:spcAft>
                <a:spcPct val="0"/>
              </a:spcAft>
              <a:defRPr sz="2700">
                <a:solidFill>
                  <a:srgbClr val="CC0000"/>
                </a:solidFill>
                <a:latin typeface="Arial" panose="020B0604020202020204" pitchFamily="34" charset="0"/>
                <a:ea typeface="ＭＳ Ｐゴシック" panose="020B0600070205080204" pitchFamily="34" charset="-128"/>
              </a:defRPr>
            </a:lvl7pPr>
            <a:lvl8pPr marL="3344990" indent="-222999" eaLnBrk="0" fontAlgn="base" hangingPunct="0">
              <a:spcBef>
                <a:spcPct val="0"/>
              </a:spcBef>
              <a:spcAft>
                <a:spcPct val="0"/>
              </a:spcAft>
              <a:defRPr sz="2700">
                <a:solidFill>
                  <a:srgbClr val="CC0000"/>
                </a:solidFill>
                <a:latin typeface="Arial" panose="020B0604020202020204" pitchFamily="34" charset="0"/>
                <a:ea typeface="ＭＳ Ｐゴシック" panose="020B0600070205080204" pitchFamily="34" charset="-128"/>
              </a:defRPr>
            </a:lvl8pPr>
            <a:lvl9pPr marL="3790988" indent="-222999" eaLnBrk="0" fontAlgn="base" hangingPunct="0">
              <a:spcBef>
                <a:spcPct val="0"/>
              </a:spcBef>
              <a:spcAft>
                <a:spcPct val="0"/>
              </a:spcAft>
              <a:defRPr sz="2700">
                <a:solidFill>
                  <a:srgbClr val="CC0000"/>
                </a:solidFill>
                <a:latin typeface="Arial" panose="020B0604020202020204" pitchFamily="34" charset="0"/>
                <a:ea typeface="ＭＳ Ｐゴシック" panose="020B0600070205080204" pitchFamily="34" charset="-128"/>
              </a:defRPr>
            </a:lvl9pPr>
          </a:lstStyle>
          <a:p>
            <a:fld id="{1C9DE453-EA6E-45DE-AB52-B4C20FE4CD8E}" type="slidenum">
              <a:rPr lang="en-GB" altLang="da-DK" sz="1300">
                <a:solidFill>
                  <a:schemeClr val="tx1"/>
                </a:solidFill>
              </a:rPr>
              <a:pPr/>
              <a:t>52</a:t>
            </a:fld>
            <a:endParaRPr lang="en-GB" altLang="da-DK" sz="1300" dirty="0">
              <a:solidFill>
                <a:schemeClr val="tx1"/>
              </a:solidFill>
            </a:endParaRPr>
          </a:p>
        </p:txBody>
      </p:sp>
      <p:sp>
        <p:nvSpPr>
          <p:cNvPr id="11267" name="Rectangle 2">
            <a:extLst>
              <a:ext uri="{FF2B5EF4-FFF2-40B4-BE49-F238E27FC236}">
                <a16:creationId xmlns:a16="http://schemas.microsoft.com/office/drawing/2014/main" id="{7E9A19F1-26D5-480C-BBAC-6E5E1C291B8A}"/>
              </a:ext>
            </a:extLst>
          </p:cNvPr>
          <p:cNvSpPr>
            <a:spLocks noGrp="1" noRot="1" noChangeAspect="1" noChangeArrowheads="1" noTextEdit="1"/>
          </p:cNvSpPr>
          <p:nvPr>
            <p:ph type="sldImg"/>
          </p:nvPr>
        </p:nvSpPr>
        <p:spPr>
          <a:ln/>
        </p:spPr>
      </p:sp>
      <p:sp>
        <p:nvSpPr>
          <p:cNvPr id="11268" name="Rectangle 3">
            <a:extLst>
              <a:ext uri="{FF2B5EF4-FFF2-40B4-BE49-F238E27FC236}">
                <a16:creationId xmlns:a16="http://schemas.microsoft.com/office/drawing/2014/main" id="{BAAE9710-E3B4-456E-967C-FC69C09CC2B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fontAlgn="base"/>
            <a:r>
              <a:rPr lang="en-GB" sz="3700" dirty="0"/>
              <a:t>Primary Treatment should be Traditional</a:t>
            </a:r>
          </a:p>
          <a:p>
            <a:pPr lvl="1" fontAlgn="base"/>
            <a:r>
              <a:rPr lang="en-GB" sz="3700" dirty="0"/>
              <a:t>Main page headings must reflect this</a:t>
            </a:r>
          </a:p>
          <a:p>
            <a:pPr lvl="1" fontAlgn="base"/>
            <a:r>
              <a:rPr lang="en-GB" sz="3700" dirty="0"/>
              <a:t>The story line must be about the stationery items themselves</a:t>
            </a:r>
          </a:p>
          <a:p>
            <a:pPr lvl="1" fontAlgn="base"/>
            <a:endParaRPr lang="en-GB" sz="3700" dirty="0"/>
          </a:p>
          <a:p>
            <a:pPr fontAlgn="base"/>
            <a:r>
              <a:rPr lang="en-GB" sz="3700" dirty="0"/>
              <a:t>Construct an exhibit on traditional lines</a:t>
            </a:r>
          </a:p>
          <a:p>
            <a:pPr lvl="1" fontAlgn="base"/>
            <a:r>
              <a:rPr lang="en-GB" sz="3700" dirty="0"/>
              <a:t>For each issue</a:t>
            </a:r>
          </a:p>
          <a:p>
            <a:pPr lvl="2" fontAlgn="base"/>
            <a:r>
              <a:rPr lang="en-GB" sz="2800" dirty="0"/>
              <a:t>Archival Material</a:t>
            </a:r>
          </a:p>
          <a:p>
            <a:pPr lvl="2" fontAlgn="base"/>
            <a:r>
              <a:rPr lang="en-GB" sz="2800" dirty="0"/>
              <a:t>Unused</a:t>
            </a:r>
          </a:p>
          <a:p>
            <a:pPr lvl="2" fontAlgn="base"/>
            <a:r>
              <a:rPr lang="en-GB" sz="2800" dirty="0"/>
              <a:t>Used</a:t>
            </a:r>
          </a:p>
          <a:p>
            <a:pPr lvl="2" fontAlgn="base"/>
            <a:endParaRPr lang="en-GB" sz="2800" dirty="0"/>
          </a:p>
          <a:p>
            <a:pPr fontAlgn="base"/>
            <a:r>
              <a:rPr lang="en-GB" sz="3700" dirty="0"/>
              <a:t>Select a Scope for the exhibit that allows a thorough Traditional Treatment</a:t>
            </a:r>
          </a:p>
          <a:p>
            <a:pPr lvl="1" fontAlgn="base"/>
            <a:r>
              <a:rPr lang="en-GB" sz="3700" dirty="0"/>
              <a:t>Shorter Period allows more comprehensive Traditional Treatment</a:t>
            </a:r>
            <a:endParaRPr lang="sv-SE" baseline="30000" dirty="0">
              <a:latin typeface="Gotham Book"/>
              <a:cs typeface="Gotham Book"/>
            </a:endParaRPr>
          </a:p>
          <a:p>
            <a:pPr eaLnBrk="1" hangingPunct="1"/>
            <a:endParaRPr lang="en-US" altLang="da-DK"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66747109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a:extLst>
              <a:ext uri="{FF2B5EF4-FFF2-40B4-BE49-F238E27FC236}">
                <a16:creationId xmlns:a16="http://schemas.microsoft.com/office/drawing/2014/main" id="{2ACCEA8F-C53A-42C0-8BE8-44B39379975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700">
                <a:solidFill>
                  <a:srgbClr val="CC0000"/>
                </a:solidFill>
                <a:latin typeface="Arial" panose="020B0604020202020204" pitchFamily="34" charset="0"/>
                <a:ea typeface="ＭＳ Ｐゴシック" panose="020B0600070205080204" pitchFamily="34" charset="-128"/>
              </a:defRPr>
            </a:lvl1pPr>
            <a:lvl2pPr marL="724748" indent="-278749">
              <a:defRPr sz="2700">
                <a:solidFill>
                  <a:srgbClr val="CC0000"/>
                </a:solidFill>
                <a:latin typeface="Arial" panose="020B0604020202020204" pitchFamily="34" charset="0"/>
                <a:ea typeface="ＭＳ Ｐゴシック" panose="020B0600070205080204" pitchFamily="34" charset="-128"/>
              </a:defRPr>
            </a:lvl2pPr>
            <a:lvl3pPr marL="1114997" indent="-222999">
              <a:defRPr sz="2700">
                <a:solidFill>
                  <a:srgbClr val="CC0000"/>
                </a:solidFill>
                <a:latin typeface="Arial" panose="020B0604020202020204" pitchFamily="34" charset="0"/>
                <a:ea typeface="ＭＳ Ｐゴシック" panose="020B0600070205080204" pitchFamily="34" charset="-128"/>
              </a:defRPr>
            </a:lvl3pPr>
            <a:lvl4pPr marL="1560995" indent="-222999">
              <a:defRPr sz="2700">
                <a:solidFill>
                  <a:srgbClr val="CC0000"/>
                </a:solidFill>
                <a:latin typeface="Arial" panose="020B0604020202020204" pitchFamily="34" charset="0"/>
                <a:ea typeface="ＭＳ Ｐゴシック" panose="020B0600070205080204" pitchFamily="34" charset="-128"/>
              </a:defRPr>
            </a:lvl4pPr>
            <a:lvl5pPr marL="2006994" indent="-222999">
              <a:defRPr sz="2700">
                <a:solidFill>
                  <a:srgbClr val="CC0000"/>
                </a:solidFill>
                <a:latin typeface="Arial" panose="020B0604020202020204" pitchFamily="34" charset="0"/>
                <a:ea typeface="ＭＳ Ｐゴシック" panose="020B0600070205080204" pitchFamily="34" charset="-128"/>
              </a:defRPr>
            </a:lvl5pPr>
            <a:lvl6pPr marL="2452992" indent="-222999" eaLnBrk="0" fontAlgn="base" hangingPunct="0">
              <a:spcBef>
                <a:spcPct val="0"/>
              </a:spcBef>
              <a:spcAft>
                <a:spcPct val="0"/>
              </a:spcAft>
              <a:defRPr sz="2700">
                <a:solidFill>
                  <a:srgbClr val="CC0000"/>
                </a:solidFill>
                <a:latin typeface="Arial" panose="020B0604020202020204" pitchFamily="34" charset="0"/>
                <a:ea typeface="ＭＳ Ｐゴシック" panose="020B0600070205080204" pitchFamily="34" charset="-128"/>
              </a:defRPr>
            </a:lvl6pPr>
            <a:lvl7pPr marL="2898991" indent="-222999" eaLnBrk="0" fontAlgn="base" hangingPunct="0">
              <a:spcBef>
                <a:spcPct val="0"/>
              </a:spcBef>
              <a:spcAft>
                <a:spcPct val="0"/>
              </a:spcAft>
              <a:defRPr sz="2700">
                <a:solidFill>
                  <a:srgbClr val="CC0000"/>
                </a:solidFill>
                <a:latin typeface="Arial" panose="020B0604020202020204" pitchFamily="34" charset="0"/>
                <a:ea typeface="ＭＳ Ｐゴシック" panose="020B0600070205080204" pitchFamily="34" charset="-128"/>
              </a:defRPr>
            </a:lvl7pPr>
            <a:lvl8pPr marL="3344990" indent="-222999" eaLnBrk="0" fontAlgn="base" hangingPunct="0">
              <a:spcBef>
                <a:spcPct val="0"/>
              </a:spcBef>
              <a:spcAft>
                <a:spcPct val="0"/>
              </a:spcAft>
              <a:defRPr sz="2700">
                <a:solidFill>
                  <a:srgbClr val="CC0000"/>
                </a:solidFill>
                <a:latin typeface="Arial" panose="020B0604020202020204" pitchFamily="34" charset="0"/>
                <a:ea typeface="ＭＳ Ｐゴシック" panose="020B0600070205080204" pitchFamily="34" charset="-128"/>
              </a:defRPr>
            </a:lvl8pPr>
            <a:lvl9pPr marL="3790988" indent="-222999" eaLnBrk="0" fontAlgn="base" hangingPunct="0">
              <a:spcBef>
                <a:spcPct val="0"/>
              </a:spcBef>
              <a:spcAft>
                <a:spcPct val="0"/>
              </a:spcAft>
              <a:defRPr sz="2700">
                <a:solidFill>
                  <a:srgbClr val="CC0000"/>
                </a:solidFill>
                <a:latin typeface="Arial" panose="020B0604020202020204" pitchFamily="34" charset="0"/>
                <a:ea typeface="ＭＳ Ｐゴシック" panose="020B0600070205080204" pitchFamily="34" charset="-128"/>
              </a:defRPr>
            </a:lvl9pPr>
          </a:lstStyle>
          <a:p>
            <a:fld id="{1C9DE453-EA6E-45DE-AB52-B4C20FE4CD8E}" type="slidenum">
              <a:rPr lang="en-GB" altLang="da-DK" sz="1300">
                <a:solidFill>
                  <a:schemeClr val="tx1"/>
                </a:solidFill>
              </a:rPr>
              <a:pPr/>
              <a:t>53</a:t>
            </a:fld>
            <a:endParaRPr lang="en-GB" altLang="da-DK" sz="1300" dirty="0">
              <a:solidFill>
                <a:schemeClr val="tx1"/>
              </a:solidFill>
            </a:endParaRPr>
          </a:p>
        </p:txBody>
      </p:sp>
      <p:sp>
        <p:nvSpPr>
          <p:cNvPr id="11267" name="Rectangle 2">
            <a:extLst>
              <a:ext uri="{FF2B5EF4-FFF2-40B4-BE49-F238E27FC236}">
                <a16:creationId xmlns:a16="http://schemas.microsoft.com/office/drawing/2014/main" id="{7E9A19F1-26D5-480C-BBAC-6E5E1C291B8A}"/>
              </a:ext>
            </a:extLst>
          </p:cNvPr>
          <p:cNvSpPr>
            <a:spLocks noGrp="1" noRot="1" noChangeAspect="1" noChangeArrowheads="1" noTextEdit="1"/>
          </p:cNvSpPr>
          <p:nvPr>
            <p:ph type="sldImg"/>
          </p:nvPr>
        </p:nvSpPr>
        <p:spPr>
          <a:ln/>
        </p:spPr>
      </p:sp>
      <p:sp>
        <p:nvSpPr>
          <p:cNvPr id="11268" name="Rectangle 3">
            <a:extLst>
              <a:ext uri="{FF2B5EF4-FFF2-40B4-BE49-F238E27FC236}">
                <a16:creationId xmlns:a16="http://schemas.microsoft.com/office/drawing/2014/main" id="{BAAE9710-E3B4-456E-967C-FC69C09CC2B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fontAlgn="base"/>
            <a:r>
              <a:rPr lang="en-GB" dirty="0"/>
              <a:t>Stationery items are larger than stamps!</a:t>
            </a:r>
          </a:p>
          <a:p>
            <a:pPr lvl="1" fontAlgn="base"/>
            <a:r>
              <a:rPr lang="en-GB" dirty="0"/>
              <a:t>The number of items that can be shown in the same space is significantly lower (stamps with “large margins”)</a:t>
            </a:r>
          </a:p>
          <a:p>
            <a:pPr lvl="1" fontAlgn="base"/>
            <a:r>
              <a:rPr lang="en-GB" dirty="0"/>
              <a:t>The implication of this is that the breadth or depth are reduced relative to a stamp exhibit</a:t>
            </a:r>
          </a:p>
          <a:p>
            <a:pPr lvl="1" fontAlgn="base"/>
            <a:r>
              <a:rPr lang="en-GB" dirty="0"/>
              <a:t>Most PS exhibits concentrate on “breadth” rather than “depth” which means the philatelic study is usually very limited/superficial</a:t>
            </a:r>
          </a:p>
          <a:p>
            <a:pPr lvl="1" fontAlgn="base"/>
            <a:r>
              <a:rPr lang="en-GB" dirty="0"/>
              <a:t>Would be better to study a shorter period in greater depth to demonstrate “philatelic knowledge”</a:t>
            </a:r>
          </a:p>
          <a:p>
            <a:pPr eaLnBrk="1" hangingPunct="1"/>
            <a:endParaRPr lang="en-US" altLang="da-DK"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21895216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a:extLst>
              <a:ext uri="{FF2B5EF4-FFF2-40B4-BE49-F238E27FC236}">
                <a16:creationId xmlns:a16="http://schemas.microsoft.com/office/drawing/2014/main" id="{82B8F8B5-3014-CD5B-185B-0EC762C8163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867" indent="-285718" eaLnBrk="0" hangingPunct="0">
              <a:defRPr>
                <a:solidFill>
                  <a:schemeClr val="tx1"/>
                </a:solidFill>
                <a:latin typeface="Arial" panose="020B0604020202020204" pitchFamily="34" charset="0"/>
              </a:defRPr>
            </a:lvl2pPr>
            <a:lvl3pPr marL="1142871" indent="-228574" eaLnBrk="0" hangingPunct="0">
              <a:defRPr>
                <a:solidFill>
                  <a:schemeClr val="tx1"/>
                </a:solidFill>
                <a:latin typeface="Arial" panose="020B0604020202020204" pitchFamily="34" charset="0"/>
              </a:defRPr>
            </a:lvl3pPr>
            <a:lvl4pPr marL="1600020" indent="-228574" eaLnBrk="0" hangingPunct="0">
              <a:defRPr>
                <a:solidFill>
                  <a:schemeClr val="tx1"/>
                </a:solidFill>
                <a:latin typeface="Arial" panose="020B0604020202020204" pitchFamily="34" charset="0"/>
              </a:defRPr>
            </a:lvl4pPr>
            <a:lvl5pPr marL="2057169" indent="-228574" eaLnBrk="0" hangingPunct="0">
              <a:defRPr>
                <a:solidFill>
                  <a:schemeClr val="tx1"/>
                </a:solidFill>
                <a:latin typeface="Arial" panose="020B0604020202020204" pitchFamily="34" charset="0"/>
              </a:defRPr>
            </a:lvl5pPr>
            <a:lvl6pPr marL="2514317" indent="-228574" eaLnBrk="0" fontAlgn="base" hangingPunct="0">
              <a:spcBef>
                <a:spcPct val="0"/>
              </a:spcBef>
              <a:spcAft>
                <a:spcPct val="0"/>
              </a:spcAft>
              <a:defRPr>
                <a:solidFill>
                  <a:schemeClr val="tx1"/>
                </a:solidFill>
                <a:latin typeface="Arial" panose="020B0604020202020204" pitchFamily="34" charset="0"/>
              </a:defRPr>
            </a:lvl6pPr>
            <a:lvl7pPr marL="2971466" indent="-228574" eaLnBrk="0" fontAlgn="base" hangingPunct="0">
              <a:spcBef>
                <a:spcPct val="0"/>
              </a:spcBef>
              <a:spcAft>
                <a:spcPct val="0"/>
              </a:spcAft>
              <a:defRPr>
                <a:solidFill>
                  <a:schemeClr val="tx1"/>
                </a:solidFill>
                <a:latin typeface="Arial" panose="020B0604020202020204" pitchFamily="34" charset="0"/>
              </a:defRPr>
            </a:lvl7pPr>
            <a:lvl8pPr marL="3428614" indent="-228574" eaLnBrk="0" fontAlgn="base" hangingPunct="0">
              <a:spcBef>
                <a:spcPct val="0"/>
              </a:spcBef>
              <a:spcAft>
                <a:spcPct val="0"/>
              </a:spcAft>
              <a:defRPr>
                <a:solidFill>
                  <a:schemeClr val="tx1"/>
                </a:solidFill>
                <a:latin typeface="Arial" panose="020B0604020202020204" pitchFamily="34" charset="0"/>
              </a:defRPr>
            </a:lvl8pPr>
            <a:lvl9pPr marL="3885763" indent="-228574" eaLnBrk="0" fontAlgn="base" hangingPunct="0">
              <a:spcBef>
                <a:spcPct val="0"/>
              </a:spcBef>
              <a:spcAft>
                <a:spcPct val="0"/>
              </a:spcAft>
              <a:defRPr>
                <a:solidFill>
                  <a:schemeClr val="tx1"/>
                </a:solidFill>
                <a:latin typeface="Arial" panose="020B0604020202020204" pitchFamily="34" charset="0"/>
              </a:defRPr>
            </a:lvl9pPr>
          </a:lstStyle>
          <a:p>
            <a:pPr eaLnBrk="1" hangingPunct="1"/>
            <a:fld id="{F6229672-26F4-407B-AB19-D6A255E202A4}" type="slidenum">
              <a:rPr lang="en-GB" altLang="en-US"/>
              <a:pPr eaLnBrk="1" hangingPunct="1"/>
              <a:t>54</a:t>
            </a:fld>
            <a:endParaRPr lang="en-GB" altLang="en-US" dirty="0"/>
          </a:p>
        </p:txBody>
      </p:sp>
      <p:sp>
        <p:nvSpPr>
          <p:cNvPr id="62467" name="Rectangle 2">
            <a:extLst>
              <a:ext uri="{FF2B5EF4-FFF2-40B4-BE49-F238E27FC236}">
                <a16:creationId xmlns:a16="http://schemas.microsoft.com/office/drawing/2014/main" id="{293E03C5-59E3-942C-C5D5-47C3642B2168}"/>
              </a:ext>
            </a:extLst>
          </p:cNvPr>
          <p:cNvSpPr>
            <a:spLocks noGrp="1" noRot="1" noChangeAspect="1" noChangeArrowheads="1" noTextEdit="1"/>
          </p:cNvSpPr>
          <p:nvPr>
            <p:ph type="sldImg"/>
          </p:nvPr>
        </p:nvSpPr>
        <p:spPr>
          <a:ln/>
        </p:spPr>
      </p:sp>
      <p:sp>
        <p:nvSpPr>
          <p:cNvPr id="62468" name="Rectangle 3">
            <a:extLst>
              <a:ext uri="{FF2B5EF4-FFF2-40B4-BE49-F238E27FC236}">
                <a16:creationId xmlns:a16="http://schemas.microsoft.com/office/drawing/2014/main" id="{8329F676-A061-D4B3-36B6-5F71701506C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56991074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a:extLst>
              <a:ext uri="{FF2B5EF4-FFF2-40B4-BE49-F238E27FC236}">
                <a16:creationId xmlns:a16="http://schemas.microsoft.com/office/drawing/2014/main" id="{82B8F8B5-3014-CD5B-185B-0EC762C8163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867" indent="-285718" eaLnBrk="0" hangingPunct="0">
              <a:defRPr>
                <a:solidFill>
                  <a:schemeClr val="tx1"/>
                </a:solidFill>
                <a:latin typeface="Arial" panose="020B0604020202020204" pitchFamily="34" charset="0"/>
              </a:defRPr>
            </a:lvl2pPr>
            <a:lvl3pPr marL="1142871" indent="-228574" eaLnBrk="0" hangingPunct="0">
              <a:defRPr>
                <a:solidFill>
                  <a:schemeClr val="tx1"/>
                </a:solidFill>
                <a:latin typeface="Arial" panose="020B0604020202020204" pitchFamily="34" charset="0"/>
              </a:defRPr>
            </a:lvl3pPr>
            <a:lvl4pPr marL="1600020" indent="-228574" eaLnBrk="0" hangingPunct="0">
              <a:defRPr>
                <a:solidFill>
                  <a:schemeClr val="tx1"/>
                </a:solidFill>
                <a:latin typeface="Arial" panose="020B0604020202020204" pitchFamily="34" charset="0"/>
              </a:defRPr>
            </a:lvl4pPr>
            <a:lvl5pPr marL="2057169" indent="-228574" eaLnBrk="0" hangingPunct="0">
              <a:defRPr>
                <a:solidFill>
                  <a:schemeClr val="tx1"/>
                </a:solidFill>
                <a:latin typeface="Arial" panose="020B0604020202020204" pitchFamily="34" charset="0"/>
              </a:defRPr>
            </a:lvl5pPr>
            <a:lvl6pPr marL="2514317" indent="-228574" eaLnBrk="0" fontAlgn="base" hangingPunct="0">
              <a:spcBef>
                <a:spcPct val="0"/>
              </a:spcBef>
              <a:spcAft>
                <a:spcPct val="0"/>
              </a:spcAft>
              <a:defRPr>
                <a:solidFill>
                  <a:schemeClr val="tx1"/>
                </a:solidFill>
                <a:latin typeface="Arial" panose="020B0604020202020204" pitchFamily="34" charset="0"/>
              </a:defRPr>
            </a:lvl6pPr>
            <a:lvl7pPr marL="2971466" indent="-228574" eaLnBrk="0" fontAlgn="base" hangingPunct="0">
              <a:spcBef>
                <a:spcPct val="0"/>
              </a:spcBef>
              <a:spcAft>
                <a:spcPct val="0"/>
              </a:spcAft>
              <a:defRPr>
                <a:solidFill>
                  <a:schemeClr val="tx1"/>
                </a:solidFill>
                <a:latin typeface="Arial" panose="020B0604020202020204" pitchFamily="34" charset="0"/>
              </a:defRPr>
            </a:lvl7pPr>
            <a:lvl8pPr marL="3428614" indent="-228574" eaLnBrk="0" fontAlgn="base" hangingPunct="0">
              <a:spcBef>
                <a:spcPct val="0"/>
              </a:spcBef>
              <a:spcAft>
                <a:spcPct val="0"/>
              </a:spcAft>
              <a:defRPr>
                <a:solidFill>
                  <a:schemeClr val="tx1"/>
                </a:solidFill>
                <a:latin typeface="Arial" panose="020B0604020202020204" pitchFamily="34" charset="0"/>
              </a:defRPr>
            </a:lvl8pPr>
            <a:lvl9pPr marL="3885763" indent="-228574" eaLnBrk="0" fontAlgn="base" hangingPunct="0">
              <a:spcBef>
                <a:spcPct val="0"/>
              </a:spcBef>
              <a:spcAft>
                <a:spcPct val="0"/>
              </a:spcAft>
              <a:defRPr>
                <a:solidFill>
                  <a:schemeClr val="tx1"/>
                </a:solidFill>
                <a:latin typeface="Arial" panose="020B0604020202020204" pitchFamily="34" charset="0"/>
              </a:defRPr>
            </a:lvl9pPr>
          </a:lstStyle>
          <a:p>
            <a:pPr eaLnBrk="1" hangingPunct="1"/>
            <a:fld id="{F6229672-26F4-407B-AB19-D6A255E202A4}" type="slidenum">
              <a:rPr lang="en-GB" altLang="en-US"/>
              <a:pPr eaLnBrk="1" hangingPunct="1"/>
              <a:t>55</a:t>
            </a:fld>
            <a:endParaRPr lang="en-GB" altLang="en-US" dirty="0"/>
          </a:p>
        </p:txBody>
      </p:sp>
      <p:sp>
        <p:nvSpPr>
          <p:cNvPr id="62467" name="Rectangle 2">
            <a:extLst>
              <a:ext uri="{FF2B5EF4-FFF2-40B4-BE49-F238E27FC236}">
                <a16:creationId xmlns:a16="http://schemas.microsoft.com/office/drawing/2014/main" id="{293E03C5-59E3-942C-C5D5-47C3642B2168}"/>
              </a:ext>
            </a:extLst>
          </p:cNvPr>
          <p:cNvSpPr>
            <a:spLocks noGrp="1" noRot="1" noChangeAspect="1" noChangeArrowheads="1" noTextEdit="1"/>
          </p:cNvSpPr>
          <p:nvPr>
            <p:ph type="sldImg"/>
          </p:nvPr>
        </p:nvSpPr>
        <p:spPr>
          <a:ln/>
        </p:spPr>
      </p:sp>
      <p:sp>
        <p:nvSpPr>
          <p:cNvPr id="62468" name="Rectangle 3">
            <a:extLst>
              <a:ext uri="{FF2B5EF4-FFF2-40B4-BE49-F238E27FC236}">
                <a16:creationId xmlns:a16="http://schemas.microsoft.com/office/drawing/2014/main" id="{8329F676-A061-D4B3-36B6-5F71701506C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a:extLst>
              <a:ext uri="{FF2B5EF4-FFF2-40B4-BE49-F238E27FC236}">
                <a16:creationId xmlns:a16="http://schemas.microsoft.com/office/drawing/2014/main" id="{2ACCEA8F-C53A-42C0-8BE8-44B39379975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000">
                <a:solidFill>
                  <a:srgbClr val="CC0000"/>
                </a:solidFill>
                <a:latin typeface="Arial" panose="020B0604020202020204" pitchFamily="34" charset="0"/>
                <a:ea typeface="ＭＳ Ｐゴシック" panose="020B0600070205080204" pitchFamily="34" charset="-128"/>
              </a:defRPr>
            </a:lvl1pPr>
            <a:lvl2pPr marL="784987" indent="-301918">
              <a:defRPr sz="3000">
                <a:solidFill>
                  <a:srgbClr val="CC0000"/>
                </a:solidFill>
                <a:latin typeface="Arial" panose="020B0604020202020204" pitchFamily="34" charset="0"/>
                <a:ea typeface="ＭＳ Ｐゴシック" panose="020B0600070205080204" pitchFamily="34" charset="-128"/>
              </a:defRPr>
            </a:lvl2pPr>
            <a:lvl3pPr marL="1207672" indent="-241535">
              <a:defRPr sz="3000">
                <a:solidFill>
                  <a:srgbClr val="CC0000"/>
                </a:solidFill>
                <a:latin typeface="Arial" panose="020B0604020202020204" pitchFamily="34" charset="0"/>
                <a:ea typeface="ＭＳ Ｐゴシック" panose="020B0600070205080204" pitchFamily="34" charset="-128"/>
              </a:defRPr>
            </a:lvl3pPr>
            <a:lvl4pPr marL="1690741" indent="-241535">
              <a:defRPr sz="3000">
                <a:solidFill>
                  <a:srgbClr val="CC0000"/>
                </a:solidFill>
                <a:latin typeface="Arial" panose="020B0604020202020204" pitchFamily="34" charset="0"/>
                <a:ea typeface="ＭＳ Ｐゴシック" panose="020B0600070205080204" pitchFamily="34" charset="-128"/>
              </a:defRPr>
            </a:lvl4pPr>
            <a:lvl5pPr marL="2173810" indent="-241535">
              <a:defRPr sz="3000">
                <a:solidFill>
                  <a:srgbClr val="CC0000"/>
                </a:solidFill>
                <a:latin typeface="Arial" panose="020B0604020202020204" pitchFamily="34" charset="0"/>
                <a:ea typeface="ＭＳ Ｐゴシック" panose="020B0600070205080204" pitchFamily="34" charset="-128"/>
              </a:defRPr>
            </a:lvl5pPr>
            <a:lvl6pPr marL="2656879" indent="-241535" eaLnBrk="0" fontAlgn="base" hangingPunct="0">
              <a:spcBef>
                <a:spcPct val="0"/>
              </a:spcBef>
              <a:spcAft>
                <a:spcPct val="0"/>
              </a:spcAft>
              <a:defRPr sz="3000">
                <a:solidFill>
                  <a:srgbClr val="CC0000"/>
                </a:solidFill>
                <a:latin typeface="Arial" panose="020B0604020202020204" pitchFamily="34" charset="0"/>
                <a:ea typeface="ＭＳ Ｐゴシック" panose="020B0600070205080204" pitchFamily="34" charset="-128"/>
              </a:defRPr>
            </a:lvl6pPr>
            <a:lvl7pPr marL="3139948" indent="-241535" eaLnBrk="0" fontAlgn="base" hangingPunct="0">
              <a:spcBef>
                <a:spcPct val="0"/>
              </a:spcBef>
              <a:spcAft>
                <a:spcPct val="0"/>
              </a:spcAft>
              <a:defRPr sz="3000">
                <a:solidFill>
                  <a:srgbClr val="CC0000"/>
                </a:solidFill>
                <a:latin typeface="Arial" panose="020B0604020202020204" pitchFamily="34" charset="0"/>
                <a:ea typeface="ＭＳ Ｐゴシック" panose="020B0600070205080204" pitchFamily="34" charset="-128"/>
              </a:defRPr>
            </a:lvl7pPr>
            <a:lvl8pPr marL="3623017" indent="-241535" eaLnBrk="0" fontAlgn="base" hangingPunct="0">
              <a:spcBef>
                <a:spcPct val="0"/>
              </a:spcBef>
              <a:spcAft>
                <a:spcPct val="0"/>
              </a:spcAft>
              <a:defRPr sz="3000">
                <a:solidFill>
                  <a:srgbClr val="CC0000"/>
                </a:solidFill>
                <a:latin typeface="Arial" panose="020B0604020202020204" pitchFamily="34" charset="0"/>
                <a:ea typeface="ＭＳ Ｐゴシック" panose="020B0600070205080204" pitchFamily="34" charset="-128"/>
              </a:defRPr>
            </a:lvl8pPr>
            <a:lvl9pPr marL="4106086" indent="-241535" eaLnBrk="0" fontAlgn="base" hangingPunct="0">
              <a:spcBef>
                <a:spcPct val="0"/>
              </a:spcBef>
              <a:spcAft>
                <a:spcPct val="0"/>
              </a:spcAft>
              <a:defRPr sz="3000">
                <a:solidFill>
                  <a:srgbClr val="CC0000"/>
                </a:solidFill>
                <a:latin typeface="Arial" panose="020B0604020202020204" pitchFamily="34" charset="0"/>
                <a:ea typeface="ＭＳ Ｐゴシック" panose="020B0600070205080204" pitchFamily="34" charset="-128"/>
              </a:defRPr>
            </a:lvl9pPr>
          </a:lstStyle>
          <a:p>
            <a:fld id="{1C9DE453-EA6E-45DE-AB52-B4C20FE4CD8E}" type="slidenum">
              <a:rPr lang="en-GB" altLang="da-DK" sz="1400">
                <a:solidFill>
                  <a:schemeClr val="tx1"/>
                </a:solidFill>
              </a:rPr>
              <a:pPr/>
              <a:t>56</a:t>
            </a:fld>
            <a:endParaRPr lang="en-GB" altLang="da-DK" sz="1400" dirty="0">
              <a:solidFill>
                <a:schemeClr val="tx1"/>
              </a:solidFill>
            </a:endParaRPr>
          </a:p>
        </p:txBody>
      </p:sp>
      <p:sp>
        <p:nvSpPr>
          <p:cNvPr id="11267" name="Rectangle 2">
            <a:extLst>
              <a:ext uri="{FF2B5EF4-FFF2-40B4-BE49-F238E27FC236}">
                <a16:creationId xmlns:a16="http://schemas.microsoft.com/office/drawing/2014/main" id="{7E9A19F1-26D5-480C-BBAC-6E5E1C291B8A}"/>
              </a:ext>
            </a:extLst>
          </p:cNvPr>
          <p:cNvSpPr>
            <a:spLocks noGrp="1" noRot="1" noChangeAspect="1" noChangeArrowheads="1" noTextEdit="1"/>
          </p:cNvSpPr>
          <p:nvPr>
            <p:ph type="sldImg"/>
          </p:nvPr>
        </p:nvSpPr>
        <p:spPr>
          <a:ln/>
        </p:spPr>
      </p:sp>
      <p:sp>
        <p:nvSpPr>
          <p:cNvPr id="11268" name="Rectangle 3">
            <a:extLst>
              <a:ext uri="{FF2B5EF4-FFF2-40B4-BE49-F238E27FC236}">
                <a16:creationId xmlns:a16="http://schemas.microsoft.com/office/drawing/2014/main" id="{BAAE9710-E3B4-456E-967C-FC69C09CC2B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da-DK"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98940953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a:extLst>
              <a:ext uri="{FF2B5EF4-FFF2-40B4-BE49-F238E27FC236}">
                <a16:creationId xmlns:a16="http://schemas.microsoft.com/office/drawing/2014/main" id="{41A3C7E1-9960-E315-6440-82B43131754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867" indent="-285718" eaLnBrk="0" hangingPunct="0">
              <a:defRPr>
                <a:solidFill>
                  <a:schemeClr val="tx1"/>
                </a:solidFill>
                <a:latin typeface="Arial" panose="020B0604020202020204" pitchFamily="34" charset="0"/>
              </a:defRPr>
            </a:lvl2pPr>
            <a:lvl3pPr marL="1142871" indent="-228574" eaLnBrk="0" hangingPunct="0">
              <a:defRPr>
                <a:solidFill>
                  <a:schemeClr val="tx1"/>
                </a:solidFill>
                <a:latin typeface="Arial" panose="020B0604020202020204" pitchFamily="34" charset="0"/>
              </a:defRPr>
            </a:lvl3pPr>
            <a:lvl4pPr marL="1600020" indent="-228574" eaLnBrk="0" hangingPunct="0">
              <a:defRPr>
                <a:solidFill>
                  <a:schemeClr val="tx1"/>
                </a:solidFill>
                <a:latin typeface="Arial" panose="020B0604020202020204" pitchFamily="34" charset="0"/>
              </a:defRPr>
            </a:lvl4pPr>
            <a:lvl5pPr marL="2057169" indent="-228574" eaLnBrk="0" hangingPunct="0">
              <a:defRPr>
                <a:solidFill>
                  <a:schemeClr val="tx1"/>
                </a:solidFill>
                <a:latin typeface="Arial" panose="020B0604020202020204" pitchFamily="34" charset="0"/>
              </a:defRPr>
            </a:lvl5pPr>
            <a:lvl6pPr marL="2514317" indent="-228574" eaLnBrk="0" fontAlgn="base" hangingPunct="0">
              <a:spcBef>
                <a:spcPct val="0"/>
              </a:spcBef>
              <a:spcAft>
                <a:spcPct val="0"/>
              </a:spcAft>
              <a:defRPr>
                <a:solidFill>
                  <a:schemeClr val="tx1"/>
                </a:solidFill>
                <a:latin typeface="Arial" panose="020B0604020202020204" pitchFamily="34" charset="0"/>
              </a:defRPr>
            </a:lvl6pPr>
            <a:lvl7pPr marL="2971466" indent="-228574" eaLnBrk="0" fontAlgn="base" hangingPunct="0">
              <a:spcBef>
                <a:spcPct val="0"/>
              </a:spcBef>
              <a:spcAft>
                <a:spcPct val="0"/>
              </a:spcAft>
              <a:defRPr>
                <a:solidFill>
                  <a:schemeClr val="tx1"/>
                </a:solidFill>
                <a:latin typeface="Arial" panose="020B0604020202020204" pitchFamily="34" charset="0"/>
              </a:defRPr>
            </a:lvl7pPr>
            <a:lvl8pPr marL="3428614" indent="-228574" eaLnBrk="0" fontAlgn="base" hangingPunct="0">
              <a:spcBef>
                <a:spcPct val="0"/>
              </a:spcBef>
              <a:spcAft>
                <a:spcPct val="0"/>
              </a:spcAft>
              <a:defRPr>
                <a:solidFill>
                  <a:schemeClr val="tx1"/>
                </a:solidFill>
                <a:latin typeface="Arial" panose="020B0604020202020204" pitchFamily="34" charset="0"/>
              </a:defRPr>
            </a:lvl8pPr>
            <a:lvl9pPr marL="3885763" indent="-228574" eaLnBrk="0" fontAlgn="base" hangingPunct="0">
              <a:spcBef>
                <a:spcPct val="0"/>
              </a:spcBef>
              <a:spcAft>
                <a:spcPct val="0"/>
              </a:spcAft>
              <a:defRPr>
                <a:solidFill>
                  <a:schemeClr val="tx1"/>
                </a:solidFill>
                <a:latin typeface="Arial" panose="020B0604020202020204" pitchFamily="34" charset="0"/>
              </a:defRPr>
            </a:lvl9pPr>
          </a:lstStyle>
          <a:p>
            <a:pPr eaLnBrk="1" hangingPunct="1"/>
            <a:fld id="{EFFF680C-70A5-4F30-AF7E-B27A8BD48801}" type="slidenum">
              <a:rPr lang="en-GB" altLang="en-US"/>
              <a:pPr eaLnBrk="1" hangingPunct="1"/>
              <a:t>57</a:t>
            </a:fld>
            <a:endParaRPr lang="en-GB" altLang="en-US" dirty="0"/>
          </a:p>
        </p:txBody>
      </p:sp>
      <p:sp>
        <p:nvSpPr>
          <p:cNvPr id="63491" name="Rectangle 2">
            <a:extLst>
              <a:ext uri="{FF2B5EF4-FFF2-40B4-BE49-F238E27FC236}">
                <a16:creationId xmlns:a16="http://schemas.microsoft.com/office/drawing/2014/main" id="{1E0889FC-9AEB-5796-CC3D-55CB7C7D54F4}"/>
              </a:ext>
            </a:extLst>
          </p:cNvPr>
          <p:cNvSpPr>
            <a:spLocks noGrp="1" noRot="1" noChangeAspect="1" noChangeArrowheads="1" noTextEdit="1"/>
          </p:cNvSpPr>
          <p:nvPr>
            <p:ph type="sldImg"/>
          </p:nvPr>
        </p:nvSpPr>
        <p:spPr>
          <a:ln/>
        </p:spPr>
      </p:sp>
      <p:sp>
        <p:nvSpPr>
          <p:cNvPr id="63492" name="Rectangle 3">
            <a:extLst>
              <a:ext uri="{FF2B5EF4-FFF2-40B4-BE49-F238E27FC236}">
                <a16:creationId xmlns:a16="http://schemas.microsoft.com/office/drawing/2014/main" id="{C270B727-54FE-4046-8A6D-AF1A880A891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a:extLst>
              <a:ext uri="{FF2B5EF4-FFF2-40B4-BE49-F238E27FC236}">
                <a16:creationId xmlns:a16="http://schemas.microsoft.com/office/drawing/2014/main" id="{2ACCEA8F-C53A-42C0-8BE8-44B39379975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000">
                <a:solidFill>
                  <a:srgbClr val="CC0000"/>
                </a:solidFill>
                <a:latin typeface="Arial" panose="020B0604020202020204" pitchFamily="34" charset="0"/>
                <a:ea typeface="ＭＳ Ｐゴシック" panose="020B0600070205080204" pitchFamily="34" charset="-128"/>
              </a:defRPr>
            </a:lvl1pPr>
            <a:lvl2pPr marL="784987" indent="-301918">
              <a:defRPr sz="3000">
                <a:solidFill>
                  <a:srgbClr val="CC0000"/>
                </a:solidFill>
                <a:latin typeface="Arial" panose="020B0604020202020204" pitchFamily="34" charset="0"/>
                <a:ea typeface="ＭＳ Ｐゴシック" panose="020B0600070205080204" pitchFamily="34" charset="-128"/>
              </a:defRPr>
            </a:lvl2pPr>
            <a:lvl3pPr marL="1207672" indent="-241535">
              <a:defRPr sz="3000">
                <a:solidFill>
                  <a:srgbClr val="CC0000"/>
                </a:solidFill>
                <a:latin typeface="Arial" panose="020B0604020202020204" pitchFamily="34" charset="0"/>
                <a:ea typeface="ＭＳ Ｐゴシック" panose="020B0600070205080204" pitchFamily="34" charset="-128"/>
              </a:defRPr>
            </a:lvl3pPr>
            <a:lvl4pPr marL="1690741" indent="-241535">
              <a:defRPr sz="3000">
                <a:solidFill>
                  <a:srgbClr val="CC0000"/>
                </a:solidFill>
                <a:latin typeface="Arial" panose="020B0604020202020204" pitchFamily="34" charset="0"/>
                <a:ea typeface="ＭＳ Ｐゴシック" panose="020B0600070205080204" pitchFamily="34" charset="-128"/>
              </a:defRPr>
            </a:lvl4pPr>
            <a:lvl5pPr marL="2173810" indent="-241535">
              <a:defRPr sz="3000">
                <a:solidFill>
                  <a:srgbClr val="CC0000"/>
                </a:solidFill>
                <a:latin typeface="Arial" panose="020B0604020202020204" pitchFamily="34" charset="0"/>
                <a:ea typeface="ＭＳ Ｐゴシック" panose="020B0600070205080204" pitchFamily="34" charset="-128"/>
              </a:defRPr>
            </a:lvl5pPr>
            <a:lvl6pPr marL="2656879" indent="-241535" eaLnBrk="0" fontAlgn="base" hangingPunct="0">
              <a:spcBef>
                <a:spcPct val="0"/>
              </a:spcBef>
              <a:spcAft>
                <a:spcPct val="0"/>
              </a:spcAft>
              <a:defRPr sz="3000">
                <a:solidFill>
                  <a:srgbClr val="CC0000"/>
                </a:solidFill>
                <a:latin typeface="Arial" panose="020B0604020202020204" pitchFamily="34" charset="0"/>
                <a:ea typeface="ＭＳ Ｐゴシック" panose="020B0600070205080204" pitchFamily="34" charset="-128"/>
              </a:defRPr>
            </a:lvl6pPr>
            <a:lvl7pPr marL="3139948" indent="-241535" eaLnBrk="0" fontAlgn="base" hangingPunct="0">
              <a:spcBef>
                <a:spcPct val="0"/>
              </a:spcBef>
              <a:spcAft>
                <a:spcPct val="0"/>
              </a:spcAft>
              <a:defRPr sz="3000">
                <a:solidFill>
                  <a:srgbClr val="CC0000"/>
                </a:solidFill>
                <a:latin typeface="Arial" panose="020B0604020202020204" pitchFamily="34" charset="0"/>
                <a:ea typeface="ＭＳ Ｐゴシック" panose="020B0600070205080204" pitchFamily="34" charset="-128"/>
              </a:defRPr>
            </a:lvl7pPr>
            <a:lvl8pPr marL="3623017" indent="-241535" eaLnBrk="0" fontAlgn="base" hangingPunct="0">
              <a:spcBef>
                <a:spcPct val="0"/>
              </a:spcBef>
              <a:spcAft>
                <a:spcPct val="0"/>
              </a:spcAft>
              <a:defRPr sz="3000">
                <a:solidFill>
                  <a:srgbClr val="CC0000"/>
                </a:solidFill>
                <a:latin typeface="Arial" panose="020B0604020202020204" pitchFamily="34" charset="0"/>
                <a:ea typeface="ＭＳ Ｐゴシック" panose="020B0600070205080204" pitchFamily="34" charset="-128"/>
              </a:defRPr>
            </a:lvl8pPr>
            <a:lvl9pPr marL="4106086" indent="-241535" eaLnBrk="0" fontAlgn="base" hangingPunct="0">
              <a:spcBef>
                <a:spcPct val="0"/>
              </a:spcBef>
              <a:spcAft>
                <a:spcPct val="0"/>
              </a:spcAft>
              <a:defRPr sz="3000">
                <a:solidFill>
                  <a:srgbClr val="CC0000"/>
                </a:solidFill>
                <a:latin typeface="Arial" panose="020B0604020202020204" pitchFamily="34" charset="0"/>
                <a:ea typeface="ＭＳ Ｐゴシック" panose="020B0600070205080204" pitchFamily="34" charset="-128"/>
              </a:defRPr>
            </a:lvl9pPr>
          </a:lstStyle>
          <a:p>
            <a:fld id="{1C9DE453-EA6E-45DE-AB52-B4C20FE4CD8E}" type="slidenum">
              <a:rPr lang="en-GB" altLang="da-DK" sz="1400">
                <a:solidFill>
                  <a:schemeClr val="tx1"/>
                </a:solidFill>
              </a:rPr>
              <a:pPr/>
              <a:t>58</a:t>
            </a:fld>
            <a:endParaRPr lang="en-GB" altLang="da-DK" sz="1400" dirty="0">
              <a:solidFill>
                <a:schemeClr val="tx1"/>
              </a:solidFill>
            </a:endParaRPr>
          </a:p>
        </p:txBody>
      </p:sp>
      <p:sp>
        <p:nvSpPr>
          <p:cNvPr id="11267" name="Rectangle 2">
            <a:extLst>
              <a:ext uri="{FF2B5EF4-FFF2-40B4-BE49-F238E27FC236}">
                <a16:creationId xmlns:a16="http://schemas.microsoft.com/office/drawing/2014/main" id="{7E9A19F1-26D5-480C-BBAC-6E5E1C291B8A}"/>
              </a:ext>
            </a:extLst>
          </p:cNvPr>
          <p:cNvSpPr>
            <a:spLocks noGrp="1" noRot="1" noChangeAspect="1" noChangeArrowheads="1" noTextEdit="1"/>
          </p:cNvSpPr>
          <p:nvPr>
            <p:ph type="sldImg"/>
          </p:nvPr>
        </p:nvSpPr>
        <p:spPr>
          <a:ln/>
        </p:spPr>
      </p:sp>
      <p:sp>
        <p:nvSpPr>
          <p:cNvPr id="11268" name="Rectangle 3">
            <a:extLst>
              <a:ext uri="{FF2B5EF4-FFF2-40B4-BE49-F238E27FC236}">
                <a16:creationId xmlns:a16="http://schemas.microsoft.com/office/drawing/2014/main" id="{BAAE9710-E3B4-456E-967C-FC69C09CC2B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da-DK"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59799540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a:extLst>
              <a:ext uri="{FF2B5EF4-FFF2-40B4-BE49-F238E27FC236}">
                <a16:creationId xmlns:a16="http://schemas.microsoft.com/office/drawing/2014/main" id="{9B62FA68-B46C-6B16-1AAA-867393FD384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867" indent="-285718" eaLnBrk="0" hangingPunct="0">
              <a:defRPr>
                <a:solidFill>
                  <a:schemeClr val="tx1"/>
                </a:solidFill>
                <a:latin typeface="Arial" panose="020B0604020202020204" pitchFamily="34" charset="0"/>
              </a:defRPr>
            </a:lvl2pPr>
            <a:lvl3pPr marL="1142871" indent="-228574" eaLnBrk="0" hangingPunct="0">
              <a:defRPr>
                <a:solidFill>
                  <a:schemeClr val="tx1"/>
                </a:solidFill>
                <a:latin typeface="Arial" panose="020B0604020202020204" pitchFamily="34" charset="0"/>
              </a:defRPr>
            </a:lvl3pPr>
            <a:lvl4pPr marL="1600020" indent="-228574" eaLnBrk="0" hangingPunct="0">
              <a:defRPr>
                <a:solidFill>
                  <a:schemeClr val="tx1"/>
                </a:solidFill>
                <a:latin typeface="Arial" panose="020B0604020202020204" pitchFamily="34" charset="0"/>
              </a:defRPr>
            </a:lvl4pPr>
            <a:lvl5pPr marL="2057169" indent="-228574" eaLnBrk="0" hangingPunct="0">
              <a:defRPr>
                <a:solidFill>
                  <a:schemeClr val="tx1"/>
                </a:solidFill>
                <a:latin typeface="Arial" panose="020B0604020202020204" pitchFamily="34" charset="0"/>
              </a:defRPr>
            </a:lvl5pPr>
            <a:lvl6pPr marL="2514317" indent="-228574" eaLnBrk="0" fontAlgn="base" hangingPunct="0">
              <a:spcBef>
                <a:spcPct val="0"/>
              </a:spcBef>
              <a:spcAft>
                <a:spcPct val="0"/>
              </a:spcAft>
              <a:defRPr>
                <a:solidFill>
                  <a:schemeClr val="tx1"/>
                </a:solidFill>
                <a:latin typeface="Arial" panose="020B0604020202020204" pitchFamily="34" charset="0"/>
              </a:defRPr>
            </a:lvl6pPr>
            <a:lvl7pPr marL="2971466" indent="-228574" eaLnBrk="0" fontAlgn="base" hangingPunct="0">
              <a:spcBef>
                <a:spcPct val="0"/>
              </a:spcBef>
              <a:spcAft>
                <a:spcPct val="0"/>
              </a:spcAft>
              <a:defRPr>
                <a:solidFill>
                  <a:schemeClr val="tx1"/>
                </a:solidFill>
                <a:latin typeface="Arial" panose="020B0604020202020204" pitchFamily="34" charset="0"/>
              </a:defRPr>
            </a:lvl7pPr>
            <a:lvl8pPr marL="3428614" indent="-228574" eaLnBrk="0" fontAlgn="base" hangingPunct="0">
              <a:spcBef>
                <a:spcPct val="0"/>
              </a:spcBef>
              <a:spcAft>
                <a:spcPct val="0"/>
              </a:spcAft>
              <a:defRPr>
                <a:solidFill>
                  <a:schemeClr val="tx1"/>
                </a:solidFill>
                <a:latin typeface="Arial" panose="020B0604020202020204" pitchFamily="34" charset="0"/>
              </a:defRPr>
            </a:lvl8pPr>
            <a:lvl9pPr marL="3885763" indent="-228574" eaLnBrk="0" fontAlgn="base" hangingPunct="0">
              <a:spcBef>
                <a:spcPct val="0"/>
              </a:spcBef>
              <a:spcAft>
                <a:spcPct val="0"/>
              </a:spcAft>
              <a:defRPr>
                <a:solidFill>
                  <a:schemeClr val="tx1"/>
                </a:solidFill>
                <a:latin typeface="Arial" panose="020B0604020202020204" pitchFamily="34" charset="0"/>
              </a:defRPr>
            </a:lvl9pPr>
          </a:lstStyle>
          <a:p>
            <a:pPr eaLnBrk="1" hangingPunct="1"/>
            <a:fld id="{B9D6668C-A0CC-406A-A558-3EE96451253B}" type="slidenum">
              <a:rPr lang="en-GB" altLang="en-US"/>
              <a:pPr eaLnBrk="1" hangingPunct="1"/>
              <a:t>59</a:t>
            </a:fld>
            <a:endParaRPr lang="en-GB" altLang="en-US" dirty="0"/>
          </a:p>
        </p:txBody>
      </p:sp>
      <p:sp>
        <p:nvSpPr>
          <p:cNvPr id="64515" name="Rectangle 2">
            <a:extLst>
              <a:ext uri="{FF2B5EF4-FFF2-40B4-BE49-F238E27FC236}">
                <a16:creationId xmlns:a16="http://schemas.microsoft.com/office/drawing/2014/main" id="{35CD6871-F2B1-82DB-6922-A55EFF96968D}"/>
              </a:ext>
            </a:extLst>
          </p:cNvPr>
          <p:cNvSpPr>
            <a:spLocks noGrp="1" noRot="1" noChangeAspect="1" noChangeArrowheads="1" noTextEdit="1"/>
          </p:cNvSpPr>
          <p:nvPr>
            <p:ph type="sldImg"/>
          </p:nvPr>
        </p:nvSpPr>
        <p:spPr>
          <a:ln/>
        </p:spPr>
      </p:sp>
      <p:sp>
        <p:nvSpPr>
          <p:cNvPr id="64516" name="Rectangle 3">
            <a:extLst>
              <a:ext uri="{FF2B5EF4-FFF2-40B4-BE49-F238E27FC236}">
                <a16:creationId xmlns:a16="http://schemas.microsoft.com/office/drawing/2014/main" id="{A4D5B8BA-C170-3C81-B5B4-C2D1A73F516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51DDC3-631C-7786-075E-30E529A5B7AC}"/>
            </a:ext>
          </a:extLst>
        </p:cNvPr>
        <p:cNvGrpSpPr/>
        <p:nvPr/>
      </p:nvGrpSpPr>
      <p:grpSpPr>
        <a:xfrm>
          <a:off x="0" y="0"/>
          <a:ext cx="0" cy="0"/>
          <a:chOff x="0" y="0"/>
          <a:chExt cx="0" cy="0"/>
        </a:xfrm>
      </p:grpSpPr>
      <p:sp>
        <p:nvSpPr>
          <p:cNvPr id="17409" name="Rectangle 7">
            <a:extLst>
              <a:ext uri="{FF2B5EF4-FFF2-40B4-BE49-F238E27FC236}">
                <a16:creationId xmlns:a16="http://schemas.microsoft.com/office/drawing/2014/main" id="{1A395C9B-3716-12B4-DB86-B390159B198D}"/>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3000">
                <a:solidFill>
                  <a:srgbClr val="CC0000"/>
                </a:solidFill>
                <a:latin typeface="Arial" charset="0"/>
                <a:ea typeface="ＭＳ Ｐゴシック" charset="0"/>
                <a:cs typeface="ＭＳ Ｐゴシック" charset="0"/>
              </a:defRPr>
            </a:lvl1pPr>
            <a:lvl2pPr marL="784987" indent="-301918" eaLnBrk="0" hangingPunct="0">
              <a:defRPr sz="3000">
                <a:solidFill>
                  <a:srgbClr val="CC0000"/>
                </a:solidFill>
                <a:latin typeface="Arial" charset="0"/>
                <a:ea typeface="ＭＳ Ｐゴシック" charset="0"/>
              </a:defRPr>
            </a:lvl2pPr>
            <a:lvl3pPr marL="1207672" indent="-241535" eaLnBrk="0" hangingPunct="0">
              <a:defRPr sz="3000">
                <a:solidFill>
                  <a:srgbClr val="CC0000"/>
                </a:solidFill>
                <a:latin typeface="Arial" charset="0"/>
                <a:ea typeface="ＭＳ Ｐゴシック" charset="0"/>
              </a:defRPr>
            </a:lvl3pPr>
            <a:lvl4pPr marL="1690741" indent="-241535" eaLnBrk="0" hangingPunct="0">
              <a:defRPr sz="3000">
                <a:solidFill>
                  <a:srgbClr val="CC0000"/>
                </a:solidFill>
                <a:latin typeface="Arial" charset="0"/>
                <a:ea typeface="ＭＳ Ｐゴシック" charset="0"/>
              </a:defRPr>
            </a:lvl4pPr>
            <a:lvl5pPr marL="2173810" indent="-241535" eaLnBrk="0" hangingPunct="0">
              <a:defRPr sz="3000">
                <a:solidFill>
                  <a:srgbClr val="CC0000"/>
                </a:solidFill>
                <a:latin typeface="Arial" charset="0"/>
                <a:ea typeface="ＭＳ Ｐゴシック" charset="0"/>
              </a:defRPr>
            </a:lvl5pPr>
            <a:lvl6pPr marL="2656879" indent="-241535" eaLnBrk="0" fontAlgn="base" hangingPunct="0">
              <a:spcBef>
                <a:spcPct val="0"/>
              </a:spcBef>
              <a:spcAft>
                <a:spcPct val="0"/>
              </a:spcAft>
              <a:defRPr sz="3000">
                <a:solidFill>
                  <a:srgbClr val="CC0000"/>
                </a:solidFill>
                <a:latin typeface="Arial" charset="0"/>
                <a:ea typeface="ＭＳ Ｐゴシック" charset="0"/>
              </a:defRPr>
            </a:lvl6pPr>
            <a:lvl7pPr marL="3139948" indent="-241535" eaLnBrk="0" fontAlgn="base" hangingPunct="0">
              <a:spcBef>
                <a:spcPct val="0"/>
              </a:spcBef>
              <a:spcAft>
                <a:spcPct val="0"/>
              </a:spcAft>
              <a:defRPr sz="3000">
                <a:solidFill>
                  <a:srgbClr val="CC0000"/>
                </a:solidFill>
                <a:latin typeface="Arial" charset="0"/>
                <a:ea typeface="ＭＳ Ｐゴシック" charset="0"/>
              </a:defRPr>
            </a:lvl7pPr>
            <a:lvl8pPr marL="3623017" indent="-241535" eaLnBrk="0" fontAlgn="base" hangingPunct="0">
              <a:spcBef>
                <a:spcPct val="0"/>
              </a:spcBef>
              <a:spcAft>
                <a:spcPct val="0"/>
              </a:spcAft>
              <a:defRPr sz="3000">
                <a:solidFill>
                  <a:srgbClr val="CC0000"/>
                </a:solidFill>
                <a:latin typeface="Arial" charset="0"/>
                <a:ea typeface="ＭＳ Ｐゴシック" charset="0"/>
              </a:defRPr>
            </a:lvl8pPr>
            <a:lvl9pPr marL="4106086" indent="-241535" eaLnBrk="0" fontAlgn="base" hangingPunct="0">
              <a:spcBef>
                <a:spcPct val="0"/>
              </a:spcBef>
              <a:spcAft>
                <a:spcPct val="0"/>
              </a:spcAft>
              <a:defRPr sz="3000">
                <a:solidFill>
                  <a:srgbClr val="CC0000"/>
                </a:solidFill>
                <a:latin typeface="Arial" charset="0"/>
                <a:ea typeface="ＭＳ Ｐゴシック" charset="0"/>
              </a:defRPr>
            </a:lvl9pPr>
          </a:lstStyle>
          <a:p>
            <a:pPr eaLnBrk="1" hangingPunct="1"/>
            <a:fld id="{F0716B7F-91AF-1448-93C7-6E96A4633919}" type="slidenum">
              <a:rPr lang="en-GB" sz="1400">
                <a:solidFill>
                  <a:schemeClr val="tx1"/>
                </a:solidFill>
              </a:rPr>
              <a:pPr eaLnBrk="1" hangingPunct="1"/>
              <a:t>16</a:t>
            </a:fld>
            <a:endParaRPr lang="en-GB" sz="1400" dirty="0">
              <a:solidFill>
                <a:schemeClr val="tx1"/>
              </a:solidFill>
            </a:endParaRPr>
          </a:p>
        </p:txBody>
      </p:sp>
      <p:sp>
        <p:nvSpPr>
          <p:cNvPr id="17410" name="Rectangle 2">
            <a:extLst>
              <a:ext uri="{FF2B5EF4-FFF2-40B4-BE49-F238E27FC236}">
                <a16:creationId xmlns:a16="http://schemas.microsoft.com/office/drawing/2014/main" id="{5250C1BD-0C84-6376-5B5D-3921650A1C6D}"/>
              </a:ext>
            </a:extLst>
          </p:cNvPr>
          <p:cNvSpPr>
            <a:spLocks noGrp="1" noRot="1" noChangeAspect="1" noChangeArrowheads="1" noTextEdit="1"/>
          </p:cNvSpPr>
          <p:nvPr>
            <p:ph type="sldImg"/>
          </p:nvPr>
        </p:nvSpPr>
        <p:spPr>
          <a:ln/>
        </p:spPr>
      </p:sp>
      <p:sp>
        <p:nvSpPr>
          <p:cNvPr id="17411" name="Rectangle 3">
            <a:extLst>
              <a:ext uri="{FF2B5EF4-FFF2-40B4-BE49-F238E27FC236}">
                <a16:creationId xmlns:a16="http://schemas.microsoft.com/office/drawing/2014/main" id="{BE61F3A3-9378-0E9A-B196-B76E04DEDED3}"/>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endParaRPr lang="en-US" dirty="0"/>
          </a:p>
        </p:txBody>
      </p:sp>
    </p:spTree>
    <p:extLst>
      <p:ext uri="{BB962C8B-B14F-4D97-AF65-F5344CB8AC3E}">
        <p14:creationId xmlns:p14="http://schemas.microsoft.com/office/powerpoint/2010/main" val="75303675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a:extLst>
              <a:ext uri="{FF2B5EF4-FFF2-40B4-BE49-F238E27FC236}">
                <a16:creationId xmlns:a16="http://schemas.microsoft.com/office/drawing/2014/main" id="{3B6E58C1-527E-E5AF-A4DC-988FECE0AB8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867" indent="-285718" eaLnBrk="0" hangingPunct="0">
              <a:defRPr>
                <a:solidFill>
                  <a:schemeClr val="tx1"/>
                </a:solidFill>
                <a:latin typeface="Arial" panose="020B0604020202020204" pitchFamily="34" charset="0"/>
              </a:defRPr>
            </a:lvl2pPr>
            <a:lvl3pPr marL="1142871" indent="-228574" eaLnBrk="0" hangingPunct="0">
              <a:defRPr>
                <a:solidFill>
                  <a:schemeClr val="tx1"/>
                </a:solidFill>
                <a:latin typeface="Arial" panose="020B0604020202020204" pitchFamily="34" charset="0"/>
              </a:defRPr>
            </a:lvl3pPr>
            <a:lvl4pPr marL="1600020" indent="-228574" eaLnBrk="0" hangingPunct="0">
              <a:defRPr>
                <a:solidFill>
                  <a:schemeClr val="tx1"/>
                </a:solidFill>
                <a:latin typeface="Arial" panose="020B0604020202020204" pitchFamily="34" charset="0"/>
              </a:defRPr>
            </a:lvl4pPr>
            <a:lvl5pPr marL="2057169" indent="-228574" eaLnBrk="0" hangingPunct="0">
              <a:defRPr>
                <a:solidFill>
                  <a:schemeClr val="tx1"/>
                </a:solidFill>
                <a:latin typeface="Arial" panose="020B0604020202020204" pitchFamily="34" charset="0"/>
              </a:defRPr>
            </a:lvl5pPr>
            <a:lvl6pPr marL="2514317" indent="-228574" eaLnBrk="0" fontAlgn="base" hangingPunct="0">
              <a:spcBef>
                <a:spcPct val="0"/>
              </a:spcBef>
              <a:spcAft>
                <a:spcPct val="0"/>
              </a:spcAft>
              <a:defRPr>
                <a:solidFill>
                  <a:schemeClr val="tx1"/>
                </a:solidFill>
                <a:latin typeface="Arial" panose="020B0604020202020204" pitchFamily="34" charset="0"/>
              </a:defRPr>
            </a:lvl6pPr>
            <a:lvl7pPr marL="2971466" indent="-228574" eaLnBrk="0" fontAlgn="base" hangingPunct="0">
              <a:spcBef>
                <a:spcPct val="0"/>
              </a:spcBef>
              <a:spcAft>
                <a:spcPct val="0"/>
              </a:spcAft>
              <a:defRPr>
                <a:solidFill>
                  <a:schemeClr val="tx1"/>
                </a:solidFill>
                <a:latin typeface="Arial" panose="020B0604020202020204" pitchFamily="34" charset="0"/>
              </a:defRPr>
            </a:lvl7pPr>
            <a:lvl8pPr marL="3428614" indent="-228574" eaLnBrk="0" fontAlgn="base" hangingPunct="0">
              <a:spcBef>
                <a:spcPct val="0"/>
              </a:spcBef>
              <a:spcAft>
                <a:spcPct val="0"/>
              </a:spcAft>
              <a:defRPr>
                <a:solidFill>
                  <a:schemeClr val="tx1"/>
                </a:solidFill>
                <a:latin typeface="Arial" panose="020B0604020202020204" pitchFamily="34" charset="0"/>
              </a:defRPr>
            </a:lvl8pPr>
            <a:lvl9pPr marL="3885763" indent="-228574" eaLnBrk="0" fontAlgn="base" hangingPunct="0">
              <a:spcBef>
                <a:spcPct val="0"/>
              </a:spcBef>
              <a:spcAft>
                <a:spcPct val="0"/>
              </a:spcAft>
              <a:defRPr>
                <a:solidFill>
                  <a:schemeClr val="tx1"/>
                </a:solidFill>
                <a:latin typeface="Arial" panose="020B0604020202020204" pitchFamily="34" charset="0"/>
              </a:defRPr>
            </a:lvl9pPr>
          </a:lstStyle>
          <a:p>
            <a:pPr eaLnBrk="1" hangingPunct="1"/>
            <a:fld id="{5CEA97A0-B0A0-4F00-A9A3-479F2198F72B}" type="slidenum">
              <a:rPr lang="en-GB" altLang="en-US"/>
              <a:pPr eaLnBrk="1" hangingPunct="1"/>
              <a:t>60</a:t>
            </a:fld>
            <a:endParaRPr lang="en-GB" altLang="en-US" dirty="0"/>
          </a:p>
        </p:txBody>
      </p:sp>
      <p:sp>
        <p:nvSpPr>
          <p:cNvPr id="65539" name="Rectangle 2">
            <a:extLst>
              <a:ext uri="{FF2B5EF4-FFF2-40B4-BE49-F238E27FC236}">
                <a16:creationId xmlns:a16="http://schemas.microsoft.com/office/drawing/2014/main" id="{BE1CB352-9441-3759-D37C-7E2D84E70DBB}"/>
              </a:ext>
            </a:extLst>
          </p:cNvPr>
          <p:cNvSpPr>
            <a:spLocks noGrp="1" noRot="1" noChangeAspect="1" noChangeArrowheads="1" noTextEdit="1"/>
          </p:cNvSpPr>
          <p:nvPr>
            <p:ph type="sldImg"/>
          </p:nvPr>
        </p:nvSpPr>
        <p:spPr>
          <a:ln/>
        </p:spPr>
      </p:sp>
      <p:sp>
        <p:nvSpPr>
          <p:cNvPr id="65540" name="Rectangle 3">
            <a:extLst>
              <a:ext uri="{FF2B5EF4-FFF2-40B4-BE49-F238E27FC236}">
                <a16:creationId xmlns:a16="http://schemas.microsoft.com/office/drawing/2014/main" id="{B6AA0527-9365-F7C2-28CA-CFE34961B06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a:extLst>
              <a:ext uri="{FF2B5EF4-FFF2-40B4-BE49-F238E27FC236}">
                <a16:creationId xmlns:a16="http://schemas.microsoft.com/office/drawing/2014/main" id="{2ACCEA8F-C53A-42C0-8BE8-44B39379975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000">
                <a:solidFill>
                  <a:srgbClr val="CC0000"/>
                </a:solidFill>
                <a:latin typeface="Arial" panose="020B0604020202020204" pitchFamily="34" charset="0"/>
                <a:ea typeface="ＭＳ Ｐゴシック" panose="020B0600070205080204" pitchFamily="34" charset="-128"/>
              </a:defRPr>
            </a:lvl1pPr>
            <a:lvl2pPr marL="784987" indent="-301918">
              <a:defRPr sz="3000">
                <a:solidFill>
                  <a:srgbClr val="CC0000"/>
                </a:solidFill>
                <a:latin typeface="Arial" panose="020B0604020202020204" pitchFamily="34" charset="0"/>
                <a:ea typeface="ＭＳ Ｐゴシック" panose="020B0600070205080204" pitchFamily="34" charset="-128"/>
              </a:defRPr>
            </a:lvl2pPr>
            <a:lvl3pPr marL="1207672" indent="-241535">
              <a:defRPr sz="3000">
                <a:solidFill>
                  <a:srgbClr val="CC0000"/>
                </a:solidFill>
                <a:latin typeface="Arial" panose="020B0604020202020204" pitchFamily="34" charset="0"/>
                <a:ea typeface="ＭＳ Ｐゴシック" panose="020B0600070205080204" pitchFamily="34" charset="-128"/>
              </a:defRPr>
            </a:lvl3pPr>
            <a:lvl4pPr marL="1690741" indent="-241535">
              <a:defRPr sz="3000">
                <a:solidFill>
                  <a:srgbClr val="CC0000"/>
                </a:solidFill>
                <a:latin typeface="Arial" panose="020B0604020202020204" pitchFamily="34" charset="0"/>
                <a:ea typeface="ＭＳ Ｐゴシック" panose="020B0600070205080204" pitchFamily="34" charset="-128"/>
              </a:defRPr>
            </a:lvl4pPr>
            <a:lvl5pPr marL="2173810" indent="-241535">
              <a:defRPr sz="3000">
                <a:solidFill>
                  <a:srgbClr val="CC0000"/>
                </a:solidFill>
                <a:latin typeface="Arial" panose="020B0604020202020204" pitchFamily="34" charset="0"/>
                <a:ea typeface="ＭＳ Ｐゴシック" panose="020B0600070205080204" pitchFamily="34" charset="-128"/>
              </a:defRPr>
            </a:lvl5pPr>
            <a:lvl6pPr marL="2656879" indent="-241535" eaLnBrk="0" fontAlgn="base" hangingPunct="0">
              <a:spcBef>
                <a:spcPct val="0"/>
              </a:spcBef>
              <a:spcAft>
                <a:spcPct val="0"/>
              </a:spcAft>
              <a:defRPr sz="3000">
                <a:solidFill>
                  <a:srgbClr val="CC0000"/>
                </a:solidFill>
                <a:latin typeface="Arial" panose="020B0604020202020204" pitchFamily="34" charset="0"/>
                <a:ea typeface="ＭＳ Ｐゴシック" panose="020B0600070205080204" pitchFamily="34" charset="-128"/>
              </a:defRPr>
            </a:lvl6pPr>
            <a:lvl7pPr marL="3139948" indent="-241535" eaLnBrk="0" fontAlgn="base" hangingPunct="0">
              <a:spcBef>
                <a:spcPct val="0"/>
              </a:spcBef>
              <a:spcAft>
                <a:spcPct val="0"/>
              </a:spcAft>
              <a:defRPr sz="3000">
                <a:solidFill>
                  <a:srgbClr val="CC0000"/>
                </a:solidFill>
                <a:latin typeface="Arial" panose="020B0604020202020204" pitchFamily="34" charset="0"/>
                <a:ea typeface="ＭＳ Ｐゴシック" panose="020B0600070205080204" pitchFamily="34" charset="-128"/>
              </a:defRPr>
            </a:lvl7pPr>
            <a:lvl8pPr marL="3623017" indent="-241535" eaLnBrk="0" fontAlgn="base" hangingPunct="0">
              <a:spcBef>
                <a:spcPct val="0"/>
              </a:spcBef>
              <a:spcAft>
                <a:spcPct val="0"/>
              </a:spcAft>
              <a:defRPr sz="3000">
                <a:solidFill>
                  <a:srgbClr val="CC0000"/>
                </a:solidFill>
                <a:latin typeface="Arial" panose="020B0604020202020204" pitchFamily="34" charset="0"/>
                <a:ea typeface="ＭＳ Ｐゴシック" panose="020B0600070205080204" pitchFamily="34" charset="-128"/>
              </a:defRPr>
            </a:lvl8pPr>
            <a:lvl9pPr marL="4106086" indent="-241535" eaLnBrk="0" fontAlgn="base" hangingPunct="0">
              <a:spcBef>
                <a:spcPct val="0"/>
              </a:spcBef>
              <a:spcAft>
                <a:spcPct val="0"/>
              </a:spcAft>
              <a:defRPr sz="3000">
                <a:solidFill>
                  <a:srgbClr val="CC0000"/>
                </a:solidFill>
                <a:latin typeface="Arial" panose="020B0604020202020204" pitchFamily="34" charset="0"/>
                <a:ea typeface="ＭＳ Ｐゴシック" panose="020B0600070205080204" pitchFamily="34" charset="-128"/>
              </a:defRPr>
            </a:lvl9pPr>
          </a:lstStyle>
          <a:p>
            <a:fld id="{1C9DE453-EA6E-45DE-AB52-B4C20FE4CD8E}" type="slidenum">
              <a:rPr lang="en-GB" altLang="da-DK" sz="1400">
                <a:solidFill>
                  <a:schemeClr val="tx1"/>
                </a:solidFill>
              </a:rPr>
              <a:pPr/>
              <a:t>61</a:t>
            </a:fld>
            <a:endParaRPr lang="en-GB" altLang="da-DK" sz="1400" dirty="0">
              <a:solidFill>
                <a:schemeClr val="tx1"/>
              </a:solidFill>
            </a:endParaRPr>
          </a:p>
        </p:txBody>
      </p:sp>
      <p:sp>
        <p:nvSpPr>
          <p:cNvPr id="11267" name="Rectangle 2">
            <a:extLst>
              <a:ext uri="{FF2B5EF4-FFF2-40B4-BE49-F238E27FC236}">
                <a16:creationId xmlns:a16="http://schemas.microsoft.com/office/drawing/2014/main" id="{7E9A19F1-26D5-480C-BBAC-6E5E1C291B8A}"/>
              </a:ext>
            </a:extLst>
          </p:cNvPr>
          <p:cNvSpPr>
            <a:spLocks noGrp="1" noRot="1" noChangeAspect="1" noChangeArrowheads="1" noTextEdit="1"/>
          </p:cNvSpPr>
          <p:nvPr>
            <p:ph type="sldImg"/>
          </p:nvPr>
        </p:nvSpPr>
        <p:spPr>
          <a:ln/>
        </p:spPr>
      </p:sp>
      <p:sp>
        <p:nvSpPr>
          <p:cNvPr id="11268" name="Rectangle 3">
            <a:extLst>
              <a:ext uri="{FF2B5EF4-FFF2-40B4-BE49-F238E27FC236}">
                <a16:creationId xmlns:a16="http://schemas.microsoft.com/office/drawing/2014/main" id="{BAAE9710-E3B4-456E-967C-FC69C09CC2B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da-DK"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404362298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a:extLst>
              <a:ext uri="{FF2B5EF4-FFF2-40B4-BE49-F238E27FC236}">
                <a16:creationId xmlns:a16="http://schemas.microsoft.com/office/drawing/2014/main" id="{DD9A4CA6-D4F8-31C5-6059-4EAF03DDDD2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867" indent="-285718" eaLnBrk="0" hangingPunct="0">
              <a:defRPr>
                <a:solidFill>
                  <a:schemeClr val="tx1"/>
                </a:solidFill>
                <a:latin typeface="Arial" panose="020B0604020202020204" pitchFamily="34" charset="0"/>
              </a:defRPr>
            </a:lvl2pPr>
            <a:lvl3pPr marL="1142871" indent="-228574" eaLnBrk="0" hangingPunct="0">
              <a:defRPr>
                <a:solidFill>
                  <a:schemeClr val="tx1"/>
                </a:solidFill>
                <a:latin typeface="Arial" panose="020B0604020202020204" pitchFamily="34" charset="0"/>
              </a:defRPr>
            </a:lvl3pPr>
            <a:lvl4pPr marL="1600020" indent="-228574" eaLnBrk="0" hangingPunct="0">
              <a:defRPr>
                <a:solidFill>
                  <a:schemeClr val="tx1"/>
                </a:solidFill>
                <a:latin typeface="Arial" panose="020B0604020202020204" pitchFamily="34" charset="0"/>
              </a:defRPr>
            </a:lvl4pPr>
            <a:lvl5pPr marL="2057169" indent="-228574" eaLnBrk="0" hangingPunct="0">
              <a:defRPr>
                <a:solidFill>
                  <a:schemeClr val="tx1"/>
                </a:solidFill>
                <a:latin typeface="Arial" panose="020B0604020202020204" pitchFamily="34" charset="0"/>
              </a:defRPr>
            </a:lvl5pPr>
            <a:lvl6pPr marL="2514317" indent="-228574" eaLnBrk="0" fontAlgn="base" hangingPunct="0">
              <a:spcBef>
                <a:spcPct val="0"/>
              </a:spcBef>
              <a:spcAft>
                <a:spcPct val="0"/>
              </a:spcAft>
              <a:defRPr>
                <a:solidFill>
                  <a:schemeClr val="tx1"/>
                </a:solidFill>
                <a:latin typeface="Arial" panose="020B0604020202020204" pitchFamily="34" charset="0"/>
              </a:defRPr>
            </a:lvl6pPr>
            <a:lvl7pPr marL="2971466" indent="-228574" eaLnBrk="0" fontAlgn="base" hangingPunct="0">
              <a:spcBef>
                <a:spcPct val="0"/>
              </a:spcBef>
              <a:spcAft>
                <a:spcPct val="0"/>
              </a:spcAft>
              <a:defRPr>
                <a:solidFill>
                  <a:schemeClr val="tx1"/>
                </a:solidFill>
                <a:latin typeface="Arial" panose="020B0604020202020204" pitchFamily="34" charset="0"/>
              </a:defRPr>
            </a:lvl7pPr>
            <a:lvl8pPr marL="3428614" indent="-228574" eaLnBrk="0" fontAlgn="base" hangingPunct="0">
              <a:spcBef>
                <a:spcPct val="0"/>
              </a:spcBef>
              <a:spcAft>
                <a:spcPct val="0"/>
              </a:spcAft>
              <a:defRPr>
                <a:solidFill>
                  <a:schemeClr val="tx1"/>
                </a:solidFill>
                <a:latin typeface="Arial" panose="020B0604020202020204" pitchFamily="34" charset="0"/>
              </a:defRPr>
            </a:lvl8pPr>
            <a:lvl9pPr marL="3885763" indent="-228574" eaLnBrk="0" fontAlgn="base" hangingPunct="0">
              <a:spcBef>
                <a:spcPct val="0"/>
              </a:spcBef>
              <a:spcAft>
                <a:spcPct val="0"/>
              </a:spcAft>
              <a:defRPr>
                <a:solidFill>
                  <a:schemeClr val="tx1"/>
                </a:solidFill>
                <a:latin typeface="Arial" panose="020B0604020202020204" pitchFamily="34" charset="0"/>
              </a:defRPr>
            </a:lvl9pPr>
          </a:lstStyle>
          <a:p>
            <a:pPr eaLnBrk="1" hangingPunct="1"/>
            <a:fld id="{0CE4A63C-9D2A-484F-BDB1-2BB3A3FADAA5}" type="slidenum">
              <a:rPr lang="en-GB" altLang="en-US"/>
              <a:pPr eaLnBrk="1" hangingPunct="1"/>
              <a:t>62</a:t>
            </a:fld>
            <a:endParaRPr lang="en-GB" altLang="en-US" dirty="0"/>
          </a:p>
        </p:txBody>
      </p:sp>
      <p:sp>
        <p:nvSpPr>
          <p:cNvPr id="67587" name="Rectangle 2">
            <a:extLst>
              <a:ext uri="{FF2B5EF4-FFF2-40B4-BE49-F238E27FC236}">
                <a16:creationId xmlns:a16="http://schemas.microsoft.com/office/drawing/2014/main" id="{6FDDF050-84B7-FDC1-7E9D-FAA828DB5567}"/>
              </a:ext>
            </a:extLst>
          </p:cNvPr>
          <p:cNvSpPr>
            <a:spLocks noGrp="1" noRot="1" noChangeAspect="1" noChangeArrowheads="1" noTextEdit="1"/>
          </p:cNvSpPr>
          <p:nvPr>
            <p:ph type="sldImg"/>
          </p:nvPr>
        </p:nvSpPr>
        <p:spPr>
          <a:ln/>
        </p:spPr>
      </p:sp>
      <p:sp>
        <p:nvSpPr>
          <p:cNvPr id="67588" name="Rectangle 3">
            <a:extLst>
              <a:ext uri="{FF2B5EF4-FFF2-40B4-BE49-F238E27FC236}">
                <a16:creationId xmlns:a16="http://schemas.microsoft.com/office/drawing/2014/main" id="{609F8B43-B9D3-B916-416C-77640F760DD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a:extLst>
              <a:ext uri="{FF2B5EF4-FFF2-40B4-BE49-F238E27FC236}">
                <a16:creationId xmlns:a16="http://schemas.microsoft.com/office/drawing/2014/main" id="{2ACCEA8F-C53A-42C0-8BE8-44B39379975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000">
                <a:solidFill>
                  <a:srgbClr val="CC0000"/>
                </a:solidFill>
                <a:latin typeface="Arial" panose="020B0604020202020204" pitchFamily="34" charset="0"/>
                <a:ea typeface="ＭＳ Ｐゴシック" panose="020B0600070205080204" pitchFamily="34" charset="-128"/>
              </a:defRPr>
            </a:lvl1pPr>
            <a:lvl2pPr marL="784987" indent="-301918">
              <a:defRPr sz="3000">
                <a:solidFill>
                  <a:srgbClr val="CC0000"/>
                </a:solidFill>
                <a:latin typeface="Arial" panose="020B0604020202020204" pitchFamily="34" charset="0"/>
                <a:ea typeface="ＭＳ Ｐゴシック" panose="020B0600070205080204" pitchFamily="34" charset="-128"/>
              </a:defRPr>
            </a:lvl2pPr>
            <a:lvl3pPr marL="1207672" indent="-241535">
              <a:defRPr sz="3000">
                <a:solidFill>
                  <a:srgbClr val="CC0000"/>
                </a:solidFill>
                <a:latin typeface="Arial" panose="020B0604020202020204" pitchFamily="34" charset="0"/>
                <a:ea typeface="ＭＳ Ｐゴシック" panose="020B0600070205080204" pitchFamily="34" charset="-128"/>
              </a:defRPr>
            </a:lvl3pPr>
            <a:lvl4pPr marL="1690741" indent="-241535">
              <a:defRPr sz="3000">
                <a:solidFill>
                  <a:srgbClr val="CC0000"/>
                </a:solidFill>
                <a:latin typeface="Arial" panose="020B0604020202020204" pitchFamily="34" charset="0"/>
                <a:ea typeface="ＭＳ Ｐゴシック" panose="020B0600070205080204" pitchFamily="34" charset="-128"/>
              </a:defRPr>
            </a:lvl4pPr>
            <a:lvl5pPr marL="2173810" indent="-241535">
              <a:defRPr sz="3000">
                <a:solidFill>
                  <a:srgbClr val="CC0000"/>
                </a:solidFill>
                <a:latin typeface="Arial" panose="020B0604020202020204" pitchFamily="34" charset="0"/>
                <a:ea typeface="ＭＳ Ｐゴシック" panose="020B0600070205080204" pitchFamily="34" charset="-128"/>
              </a:defRPr>
            </a:lvl5pPr>
            <a:lvl6pPr marL="2656879" indent="-241535" eaLnBrk="0" fontAlgn="base" hangingPunct="0">
              <a:spcBef>
                <a:spcPct val="0"/>
              </a:spcBef>
              <a:spcAft>
                <a:spcPct val="0"/>
              </a:spcAft>
              <a:defRPr sz="3000">
                <a:solidFill>
                  <a:srgbClr val="CC0000"/>
                </a:solidFill>
                <a:latin typeface="Arial" panose="020B0604020202020204" pitchFamily="34" charset="0"/>
                <a:ea typeface="ＭＳ Ｐゴシック" panose="020B0600070205080204" pitchFamily="34" charset="-128"/>
              </a:defRPr>
            </a:lvl6pPr>
            <a:lvl7pPr marL="3139948" indent="-241535" eaLnBrk="0" fontAlgn="base" hangingPunct="0">
              <a:spcBef>
                <a:spcPct val="0"/>
              </a:spcBef>
              <a:spcAft>
                <a:spcPct val="0"/>
              </a:spcAft>
              <a:defRPr sz="3000">
                <a:solidFill>
                  <a:srgbClr val="CC0000"/>
                </a:solidFill>
                <a:latin typeface="Arial" panose="020B0604020202020204" pitchFamily="34" charset="0"/>
                <a:ea typeface="ＭＳ Ｐゴシック" panose="020B0600070205080204" pitchFamily="34" charset="-128"/>
              </a:defRPr>
            </a:lvl7pPr>
            <a:lvl8pPr marL="3623017" indent="-241535" eaLnBrk="0" fontAlgn="base" hangingPunct="0">
              <a:spcBef>
                <a:spcPct val="0"/>
              </a:spcBef>
              <a:spcAft>
                <a:spcPct val="0"/>
              </a:spcAft>
              <a:defRPr sz="3000">
                <a:solidFill>
                  <a:srgbClr val="CC0000"/>
                </a:solidFill>
                <a:latin typeface="Arial" panose="020B0604020202020204" pitchFamily="34" charset="0"/>
                <a:ea typeface="ＭＳ Ｐゴシック" panose="020B0600070205080204" pitchFamily="34" charset="-128"/>
              </a:defRPr>
            </a:lvl8pPr>
            <a:lvl9pPr marL="4106086" indent="-241535" eaLnBrk="0" fontAlgn="base" hangingPunct="0">
              <a:spcBef>
                <a:spcPct val="0"/>
              </a:spcBef>
              <a:spcAft>
                <a:spcPct val="0"/>
              </a:spcAft>
              <a:defRPr sz="3000">
                <a:solidFill>
                  <a:srgbClr val="CC0000"/>
                </a:solidFill>
                <a:latin typeface="Arial" panose="020B0604020202020204" pitchFamily="34" charset="0"/>
                <a:ea typeface="ＭＳ Ｐゴシック" panose="020B0600070205080204" pitchFamily="34" charset="-128"/>
              </a:defRPr>
            </a:lvl9pPr>
          </a:lstStyle>
          <a:p>
            <a:fld id="{1C9DE453-EA6E-45DE-AB52-B4C20FE4CD8E}" type="slidenum">
              <a:rPr lang="en-GB" altLang="da-DK" sz="1400">
                <a:solidFill>
                  <a:schemeClr val="tx1"/>
                </a:solidFill>
              </a:rPr>
              <a:pPr/>
              <a:t>63</a:t>
            </a:fld>
            <a:endParaRPr lang="en-GB" altLang="da-DK" sz="1400" dirty="0">
              <a:solidFill>
                <a:schemeClr val="tx1"/>
              </a:solidFill>
            </a:endParaRPr>
          </a:p>
        </p:txBody>
      </p:sp>
      <p:sp>
        <p:nvSpPr>
          <p:cNvPr id="11267" name="Rectangle 2">
            <a:extLst>
              <a:ext uri="{FF2B5EF4-FFF2-40B4-BE49-F238E27FC236}">
                <a16:creationId xmlns:a16="http://schemas.microsoft.com/office/drawing/2014/main" id="{7E9A19F1-26D5-480C-BBAC-6E5E1C291B8A}"/>
              </a:ext>
            </a:extLst>
          </p:cNvPr>
          <p:cNvSpPr>
            <a:spLocks noGrp="1" noRot="1" noChangeAspect="1" noChangeArrowheads="1" noTextEdit="1"/>
          </p:cNvSpPr>
          <p:nvPr>
            <p:ph type="sldImg"/>
          </p:nvPr>
        </p:nvSpPr>
        <p:spPr>
          <a:ln/>
        </p:spPr>
      </p:sp>
      <p:sp>
        <p:nvSpPr>
          <p:cNvPr id="11268" name="Rectangle 3">
            <a:extLst>
              <a:ext uri="{FF2B5EF4-FFF2-40B4-BE49-F238E27FC236}">
                <a16:creationId xmlns:a16="http://schemas.microsoft.com/office/drawing/2014/main" id="{BAAE9710-E3B4-456E-967C-FC69C09CC2B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da-DK"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17492989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a:extLst>
              <a:ext uri="{FF2B5EF4-FFF2-40B4-BE49-F238E27FC236}">
                <a16:creationId xmlns:a16="http://schemas.microsoft.com/office/drawing/2014/main" id="{2ACCEA8F-C53A-42C0-8BE8-44B39379975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700">
                <a:solidFill>
                  <a:srgbClr val="CC0000"/>
                </a:solidFill>
                <a:latin typeface="Arial" panose="020B0604020202020204" pitchFamily="34" charset="0"/>
                <a:ea typeface="ＭＳ Ｐゴシック" panose="020B0600070205080204" pitchFamily="34" charset="-128"/>
              </a:defRPr>
            </a:lvl1pPr>
            <a:lvl2pPr marL="724748" indent="-278749">
              <a:defRPr sz="2700">
                <a:solidFill>
                  <a:srgbClr val="CC0000"/>
                </a:solidFill>
                <a:latin typeface="Arial" panose="020B0604020202020204" pitchFamily="34" charset="0"/>
                <a:ea typeface="ＭＳ Ｐゴシック" panose="020B0600070205080204" pitchFamily="34" charset="-128"/>
              </a:defRPr>
            </a:lvl2pPr>
            <a:lvl3pPr marL="1114997" indent="-222999">
              <a:defRPr sz="2700">
                <a:solidFill>
                  <a:srgbClr val="CC0000"/>
                </a:solidFill>
                <a:latin typeface="Arial" panose="020B0604020202020204" pitchFamily="34" charset="0"/>
                <a:ea typeface="ＭＳ Ｐゴシック" panose="020B0600070205080204" pitchFamily="34" charset="-128"/>
              </a:defRPr>
            </a:lvl3pPr>
            <a:lvl4pPr marL="1560995" indent="-222999">
              <a:defRPr sz="2700">
                <a:solidFill>
                  <a:srgbClr val="CC0000"/>
                </a:solidFill>
                <a:latin typeface="Arial" panose="020B0604020202020204" pitchFamily="34" charset="0"/>
                <a:ea typeface="ＭＳ Ｐゴシック" panose="020B0600070205080204" pitchFamily="34" charset="-128"/>
              </a:defRPr>
            </a:lvl4pPr>
            <a:lvl5pPr marL="2006994" indent="-222999">
              <a:defRPr sz="2700">
                <a:solidFill>
                  <a:srgbClr val="CC0000"/>
                </a:solidFill>
                <a:latin typeface="Arial" panose="020B0604020202020204" pitchFamily="34" charset="0"/>
                <a:ea typeface="ＭＳ Ｐゴシック" panose="020B0600070205080204" pitchFamily="34" charset="-128"/>
              </a:defRPr>
            </a:lvl5pPr>
            <a:lvl6pPr marL="2452992" indent="-222999" eaLnBrk="0" fontAlgn="base" hangingPunct="0">
              <a:spcBef>
                <a:spcPct val="0"/>
              </a:spcBef>
              <a:spcAft>
                <a:spcPct val="0"/>
              </a:spcAft>
              <a:defRPr sz="2700">
                <a:solidFill>
                  <a:srgbClr val="CC0000"/>
                </a:solidFill>
                <a:latin typeface="Arial" panose="020B0604020202020204" pitchFamily="34" charset="0"/>
                <a:ea typeface="ＭＳ Ｐゴシック" panose="020B0600070205080204" pitchFamily="34" charset="-128"/>
              </a:defRPr>
            </a:lvl6pPr>
            <a:lvl7pPr marL="2898991" indent="-222999" eaLnBrk="0" fontAlgn="base" hangingPunct="0">
              <a:spcBef>
                <a:spcPct val="0"/>
              </a:spcBef>
              <a:spcAft>
                <a:spcPct val="0"/>
              </a:spcAft>
              <a:defRPr sz="2700">
                <a:solidFill>
                  <a:srgbClr val="CC0000"/>
                </a:solidFill>
                <a:latin typeface="Arial" panose="020B0604020202020204" pitchFamily="34" charset="0"/>
                <a:ea typeface="ＭＳ Ｐゴシック" panose="020B0600070205080204" pitchFamily="34" charset="-128"/>
              </a:defRPr>
            </a:lvl7pPr>
            <a:lvl8pPr marL="3344990" indent="-222999" eaLnBrk="0" fontAlgn="base" hangingPunct="0">
              <a:spcBef>
                <a:spcPct val="0"/>
              </a:spcBef>
              <a:spcAft>
                <a:spcPct val="0"/>
              </a:spcAft>
              <a:defRPr sz="2700">
                <a:solidFill>
                  <a:srgbClr val="CC0000"/>
                </a:solidFill>
                <a:latin typeface="Arial" panose="020B0604020202020204" pitchFamily="34" charset="0"/>
                <a:ea typeface="ＭＳ Ｐゴシック" panose="020B0600070205080204" pitchFamily="34" charset="-128"/>
              </a:defRPr>
            </a:lvl8pPr>
            <a:lvl9pPr marL="3790988" indent="-222999" eaLnBrk="0" fontAlgn="base" hangingPunct="0">
              <a:spcBef>
                <a:spcPct val="0"/>
              </a:spcBef>
              <a:spcAft>
                <a:spcPct val="0"/>
              </a:spcAft>
              <a:defRPr sz="2700">
                <a:solidFill>
                  <a:srgbClr val="CC0000"/>
                </a:solidFill>
                <a:latin typeface="Arial" panose="020B0604020202020204" pitchFamily="34" charset="0"/>
                <a:ea typeface="ＭＳ Ｐゴシック" panose="020B0600070205080204" pitchFamily="34" charset="-128"/>
              </a:defRPr>
            </a:lvl9pPr>
          </a:lstStyle>
          <a:p>
            <a:fld id="{1C9DE453-EA6E-45DE-AB52-B4C20FE4CD8E}" type="slidenum">
              <a:rPr lang="en-GB" altLang="da-DK" sz="1300">
                <a:solidFill>
                  <a:schemeClr val="tx1"/>
                </a:solidFill>
              </a:rPr>
              <a:pPr/>
              <a:t>66</a:t>
            </a:fld>
            <a:endParaRPr lang="en-GB" altLang="da-DK" sz="1300" dirty="0">
              <a:solidFill>
                <a:schemeClr val="tx1"/>
              </a:solidFill>
            </a:endParaRPr>
          </a:p>
        </p:txBody>
      </p:sp>
      <p:sp>
        <p:nvSpPr>
          <p:cNvPr id="11267" name="Rectangle 2">
            <a:extLst>
              <a:ext uri="{FF2B5EF4-FFF2-40B4-BE49-F238E27FC236}">
                <a16:creationId xmlns:a16="http://schemas.microsoft.com/office/drawing/2014/main" id="{7E9A19F1-26D5-480C-BBAC-6E5E1C291B8A}"/>
              </a:ext>
            </a:extLst>
          </p:cNvPr>
          <p:cNvSpPr>
            <a:spLocks noGrp="1" noRot="1" noChangeAspect="1" noChangeArrowheads="1" noTextEdit="1"/>
          </p:cNvSpPr>
          <p:nvPr>
            <p:ph type="sldImg"/>
          </p:nvPr>
        </p:nvSpPr>
        <p:spPr>
          <a:ln/>
        </p:spPr>
      </p:sp>
      <p:sp>
        <p:nvSpPr>
          <p:cNvPr id="11268" name="Rectangle 3">
            <a:extLst>
              <a:ext uri="{FF2B5EF4-FFF2-40B4-BE49-F238E27FC236}">
                <a16:creationId xmlns:a16="http://schemas.microsoft.com/office/drawing/2014/main" id="{BAAE9710-E3B4-456E-967C-FC69C09CC2B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da-DK"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4601585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a:extLst>
              <a:ext uri="{FF2B5EF4-FFF2-40B4-BE49-F238E27FC236}">
                <a16:creationId xmlns:a16="http://schemas.microsoft.com/office/drawing/2014/main" id="{2ACCEA8F-C53A-42C0-8BE8-44B39379975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700">
                <a:solidFill>
                  <a:srgbClr val="CC0000"/>
                </a:solidFill>
                <a:latin typeface="Arial" panose="020B0604020202020204" pitchFamily="34" charset="0"/>
                <a:ea typeface="ＭＳ Ｐゴシック" panose="020B0600070205080204" pitchFamily="34" charset="-128"/>
              </a:defRPr>
            </a:lvl1pPr>
            <a:lvl2pPr marL="724748" indent="-278749">
              <a:defRPr sz="2700">
                <a:solidFill>
                  <a:srgbClr val="CC0000"/>
                </a:solidFill>
                <a:latin typeface="Arial" panose="020B0604020202020204" pitchFamily="34" charset="0"/>
                <a:ea typeface="ＭＳ Ｐゴシック" panose="020B0600070205080204" pitchFamily="34" charset="-128"/>
              </a:defRPr>
            </a:lvl2pPr>
            <a:lvl3pPr marL="1114997" indent="-222999">
              <a:defRPr sz="2700">
                <a:solidFill>
                  <a:srgbClr val="CC0000"/>
                </a:solidFill>
                <a:latin typeface="Arial" panose="020B0604020202020204" pitchFamily="34" charset="0"/>
                <a:ea typeface="ＭＳ Ｐゴシック" panose="020B0600070205080204" pitchFamily="34" charset="-128"/>
              </a:defRPr>
            </a:lvl3pPr>
            <a:lvl4pPr marL="1560995" indent="-222999">
              <a:defRPr sz="2700">
                <a:solidFill>
                  <a:srgbClr val="CC0000"/>
                </a:solidFill>
                <a:latin typeface="Arial" panose="020B0604020202020204" pitchFamily="34" charset="0"/>
                <a:ea typeface="ＭＳ Ｐゴシック" panose="020B0600070205080204" pitchFamily="34" charset="-128"/>
              </a:defRPr>
            </a:lvl4pPr>
            <a:lvl5pPr marL="2006994" indent="-222999">
              <a:defRPr sz="2700">
                <a:solidFill>
                  <a:srgbClr val="CC0000"/>
                </a:solidFill>
                <a:latin typeface="Arial" panose="020B0604020202020204" pitchFamily="34" charset="0"/>
                <a:ea typeface="ＭＳ Ｐゴシック" panose="020B0600070205080204" pitchFamily="34" charset="-128"/>
              </a:defRPr>
            </a:lvl5pPr>
            <a:lvl6pPr marL="2452992" indent="-222999" eaLnBrk="0" fontAlgn="base" hangingPunct="0">
              <a:spcBef>
                <a:spcPct val="0"/>
              </a:spcBef>
              <a:spcAft>
                <a:spcPct val="0"/>
              </a:spcAft>
              <a:defRPr sz="2700">
                <a:solidFill>
                  <a:srgbClr val="CC0000"/>
                </a:solidFill>
                <a:latin typeface="Arial" panose="020B0604020202020204" pitchFamily="34" charset="0"/>
                <a:ea typeface="ＭＳ Ｐゴシック" panose="020B0600070205080204" pitchFamily="34" charset="-128"/>
              </a:defRPr>
            </a:lvl6pPr>
            <a:lvl7pPr marL="2898991" indent="-222999" eaLnBrk="0" fontAlgn="base" hangingPunct="0">
              <a:spcBef>
                <a:spcPct val="0"/>
              </a:spcBef>
              <a:spcAft>
                <a:spcPct val="0"/>
              </a:spcAft>
              <a:defRPr sz="2700">
                <a:solidFill>
                  <a:srgbClr val="CC0000"/>
                </a:solidFill>
                <a:latin typeface="Arial" panose="020B0604020202020204" pitchFamily="34" charset="0"/>
                <a:ea typeface="ＭＳ Ｐゴシック" panose="020B0600070205080204" pitchFamily="34" charset="-128"/>
              </a:defRPr>
            </a:lvl7pPr>
            <a:lvl8pPr marL="3344990" indent="-222999" eaLnBrk="0" fontAlgn="base" hangingPunct="0">
              <a:spcBef>
                <a:spcPct val="0"/>
              </a:spcBef>
              <a:spcAft>
                <a:spcPct val="0"/>
              </a:spcAft>
              <a:defRPr sz="2700">
                <a:solidFill>
                  <a:srgbClr val="CC0000"/>
                </a:solidFill>
                <a:latin typeface="Arial" panose="020B0604020202020204" pitchFamily="34" charset="0"/>
                <a:ea typeface="ＭＳ Ｐゴシック" panose="020B0600070205080204" pitchFamily="34" charset="-128"/>
              </a:defRPr>
            </a:lvl8pPr>
            <a:lvl9pPr marL="3790988" indent="-222999" eaLnBrk="0" fontAlgn="base" hangingPunct="0">
              <a:spcBef>
                <a:spcPct val="0"/>
              </a:spcBef>
              <a:spcAft>
                <a:spcPct val="0"/>
              </a:spcAft>
              <a:defRPr sz="2700">
                <a:solidFill>
                  <a:srgbClr val="CC0000"/>
                </a:solidFill>
                <a:latin typeface="Arial" panose="020B0604020202020204" pitchFamily="34" charset="0"/>
                <a:ea typeface="ＭＳ Ｐゴシック" panose="020B0600070205080204" pitchFamily="34" charset="-128"/>
              </a:defRPr>
            </a:lvl9pPr>
          </a:lstStyle>
          <a:p>
            <a:fld id="{1C9DE453-EA6E-45DE-AB52-B4C20FE4CD8E}" type="slidenum">
              <a:rPr lang="en-GB" altLang="da-DK" sz="1300">
                <a:solidFill>
                  <a:schemeClr val="tx1"/>
                </a:solidFill>
              </a:rPr>
              <a:pPr/>
              <a:t>67</a:t>
            </a:fld>
            <a:endParaRPr lang="en-GB" altLang="da-DK" sz="1300" dirty="0">
              <a:solidFill>
                <a:schemeClr val="tx1"/>
              </a:solidFill>
            </a:endParaRPr>
          </a:p>
        </p:txBody>
      </p:sp>
      <p:sp>
        <p:nvSpPr>
          <p:cNvPr id="11267" name="Rectangle 2">
            <a:extLst>
              <a:ext uri="{FF2B5EF4-FFF2-40B4-BE49-F238E27FC236}">
                <a16:creationId xmlns:a16="http://schemas.microsoft.com/office/drawing/2014/main" id="{7E9A19F1-26D5-480C-BBAC-6E5E1C291B8A}"/>
              </a:ext>
            </a:extLst>
          </p:cNvPr>
          <p:cNvSpPr>
            <a:spLocks noGrp="1" noRot="1" noChangeAspect="1" noChangeArrowheads="1" noTextEdit="1"/>
          </p:cNvSpPr>
          <p:nvPr>
            <p:ph type="sldImg"/>
          </p:nvPr>
        </p:nvSpPr>
        <p:spPr>
          <a:ln/>
        </p:spPr>
      </p:sp>
      <p:sp>
        <p:nvSpPr>
          <p:cNvPr id="11268" name="Rectangle 3">
            <a:extLst>
              <a:ext uri="{FF2B5EF4-FFF2-40B4-BE49-F238E27FC236}">
                <a16:creationId xmlns:a16="http://schemas.microsoft.com/office/drawing/2014/main" id="{BAAE9710-E3B4-456E-967C-FC69C09CC2B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da-DK"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4721713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022F94-5709-1334-B4D3-7807B3113011}"/>
            </a:ext>
          </a:extLst>
        </p:cNvPr>
        <p:cNvGrpSpPr/>
        <p:nvPr/>
      </p:nvGrpSpPr>
      <p:grpSpPr>
        <a:xfrm>
          <a:off x="0" y="0"/>
          <a:ext cx="0" cy="0"/>
          <a:chOff x="0" y="0"/>
          <a:chExt cx="0" cy="0"/>
        </a:xfrm>
      </p:grpSpPr>
      <p:sp>
        <p:nvSpPr>
          <p:cNvPr id="17409" name="Rectangle 7">
            <a:extLst>
              <a:ext uri="{FF2B5EF4-FFF2-40B4-BE49-F238E27FC236}">
                <a16:creationId xmlns:a16="http://schemas.microsoft.com/office/drawing/2014/main" id="{97958917-FAF6-E9D3-BCBD-9B1F42EB94C1}"/>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3000">
                <a:solidFill>
                  <a:srgbClr val="CC0000"/>
                </a:solidFill>
                <a:latin typeface="Arial" charset="0"/>
                <a:ea typeface="ＭＳ Ｐゴシック" charset="0"/>
                <a:cs typeface="ＭＳ Ｐゴシック" charset="0"/>
              </a:defRPr>
            </a:lvl1pPr>
            <a:lvl2pPr marL="784987" indent="-301918" eaLnBrk="0" hangingPunct="0">
              <a:defRPr sz="3000">
                <a:solidFill>
                  <a:srgbClr val="CC0000"/>
                </a:solidFill>
                <a:latin typeface="Arial" charset="0"/>
                <a:ea typeface="ＭＳ Ｐゴシック" charset="0"/>
              </a:defRPr>
            </a:lvl2pPr>
            <a:lvl3pPr marL="1207672" indent="-241535" eaLnBrk="0" hangingPunct="0">
              <a:defRPr sz="3000">
                <a:solidFill>
                  <a:srgbClr val="CC0000"/>
                </a:solidFill>
                <a:latin typeface="Arial" charset="0"/>
                <a:ea typeface="ＭＳ Ｐゴシック" charset="0"/>
              </a:defRPr>
            </a:lvl3pPr>
            <a:lvl4pPr marL="1690741" indent="-241535" eaLnBrk="0" hangingPunct="0">
              <a:defRPr sz="3000">
                <a:solidFill>
                  <a:srgbClr val="CC0000"/>
                </a:solidFill>
                <a:latin typeface="Arial" charset="0"/>
                <a:ea typeface="ＭＳ Ｐゴシック" charset="0"/>
              </a:defRPr>
            </a:lvl4pPr>
            <a:lvl5pPr marL="2173810" indent="-241535" eaLnBrk="0" hangingPunct="0">
              <a:defRPr sz="3000">
                <a:solidFill>
                  <a:srgbClr val="CC0000"/>
                </a:solidFill>
                <a:latin typeface="Arial" charset="0"/>
                <a:ea typeface="ＭＳ Ｐゴシック" charset="0"/>
              </a:defRPr>
            </a:lvl5pPr>
            <a:lvl6pPr marL="2656879" indent="-241535" eaLnBrk="0" fontAlgn="base" hangingPunct="0">
              <a:spcBef>
                <a:spcPct val="0"/>
              </a:spcBef>
              <a:spcAft>
                <a:spcPct val="0"/>
              </a:spcAft>
              <a:defRPr sz="3000">
                <a:solidFill>
                  <a:srgbClr val="CC0000"/>
                </a:solidFill>
                <a:latin typeface="Arial" charset="0"/>
                <a:ea typeface="ＭＳ Ｐゴシック" charset="0"/>
              </a:defRPr>
            </a:lvl6pPr>
            <a:lvl7pPr marL="3139948" indent="-241535" eaLnBrk="0" fontAlgn="base" hangingPunct="0">
              <a:spcBef>
                <a:spcPct val="0"/>
              </a:spcBef>
              <a:spcAft>
                <a:spcPct val="0"/>
              </a:spcAft>
              <a:defRPr sz="3000">
                <a:solidFill>
                  <a:srgbClr val="CC0000"/>
                </a:solidFill>
                <a:latin typeface="Arial" charset="0"/>
                <a:ea typeface="ＭＳ Ｐゴシック" charset="0"/>
              </a:defRPr>
            </a:lvl7pPr>
            <a:lvl8pPr marL="3623017" indent="-241535" eaLnBrk="0" fontAlgn="base" hangingPunct="0">
              <a:spcBef>
                <a:spcPct val="0"/>
              </a:spcBef>
              <a:spcAft>
                <a:spcPct val="0"/>
              </a:spcAft>
              <a:defRPr sz="3000">
                <a:solidFill>
                  <a:srgbClr val="CC0000"/>
                </a:solidFill>
                <a:latin typeface="Arial" charset="0"/>
                <a:ea typeface="ＭＳ Ｐゴシック" charset="0"/>
              </a:defRPr>
            </a:lvl8pPr>
            <a:lvl9pPr marL="4106086" indent="-241535" eaLnBrk="0" fontAlgn="base" hangingPunct="0">
              <a:spcBef>
                <a:spcPct val="0"/>
              </a:spcBef>
              <a:spcAft>
                <a:spcPct val="0"/>
              </a:spcAft>
              <a:defRPr sz="3000">
                <a:solidFill>
                  <a:srgbClr val="CC0000"/>
                </a:solidFill>
                <a:latin typeface="Arial" charset="0"/>
                <a:ea typeface="ＭＳ Ｐゴシック" charset="0"/>
              </a:defRPr>
            </a:lvl9pPr>
          </a:lstStyle>
          <a:p>
            <a:pPr eaLnBrk="1" hangingPunct="1"/>
            <a:fld id="{F0716B7F-91AF-1448-93C7-6E96A4633919}" type="slidenum">
              <a:rPr lang="en-GB" sz="1400">
                <a:solidFill>
                  <a:schemeClr val="tx1"/>
                </a:solidFill>
              </a:rPr>
              <a:pPr eaLnBrk="1" hangingPunct="1"/>
              <a:t>19</a:t>
            </a:fld>
            <a:endParaRPr lang="en-GB" sz="1400" dirty="0">
              <a:solidFill>
                <a:schemeClr val="tx1"/>
              </a:solidFill>
            </a:endParaRPr>
          </a:p>
        </p:txBody>
      </p:sp>
      <p:sp>
        <p:nvSpPr>
          <p:cNvPr id="17410" name="Rectangle 2">
            <a:extLst>
              <a:ext uri="{FF2B5EF4-FFF2-40B4-BE49-F238E27FC236}">
                <a16:creationId xmlns:a16="http://schemas.microsoft.com/office/drawing/2014/main" id="{6B4667BA-43A9-17B7-22F7-C03BB7E9C77D}"/>
              </a:ext>
            </a:extLst>
          </p:cNvPr>
          <p:cNvSpPr>
            <a:spLocks noGrp="1" noRot="1" noChangeAspect="1" noChangeArrowheads="1" noTextEdit="1"/>
          </p:cNvSpPr>
          <p:nvPr>
            <p:ph type="sldImg"/>
          </p:nvPr>
        </p:nvSpPr>
        <p:spPr>
          <a:ln/>
        </p:spPr>
      </p:sp>
      <p:sp>
        <p:nvSpPr>
          <p:cNvPr id="17411" name="Rectangle 3">
            <a:extLst>
              <a:ext uri="{FF2B5EF4-FFF2-40B4-BE49-F238E27FC236}">
                <a16:creationId xmlns:a16="http://schemas.microsoft.com/office/drawing/2014/main" id="{0FFF7083-0D90-1FB0-CC90-F785BB51071D}"/>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endParaRPr lang="en-US" dirty="0"/>
          </a:p>
        </p:txBody>
      </p:sp>
    </p:spTree>
    <p:extLst>
      <p:ext uri="{BB962C8B-B14F-4D97-AF65-F5344CB8AC3E}">
        <p14:creationId xmlns:p14="http://schemas.microsoft.com/office/powerpoint/2010/main" val="16520671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a:extLst>
              <a:ext uri="{FF2B5EF4-FFF2-40B4-BE49-F238E27FC236}">
                <a16:creationId xmlns:a16="http://schemas.microsoft.com/office/drawing/2014/main" id="{AE339B66-E843-3BB5-C312-8DB7ECCC756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867" indent="-285718" eaLnBrk="0" hangingPunct="0">
              <a:defRPr>
                <a:solidFill>
                  <a:schemeClr val="tx1"/>
                </a:solidFill>
                <a:latin typeface="Arial" panose="020B0604020202020204" pitchFamily="34" charset="0"/>
              </a:defRPr>
            </a:lvl2pPr>
            <a:lvl3pPr marL="1142871" indent="-228574" eaLnBrk="0" hangingPunct="0">
              <a:defRPr>
                <a:solidFill>
                  <a:schemeClr val="tx1"/>
                </a:solidFill>
                <a:latin typeface="Arial" panose="020B0604020202020204" pitchFamily="34" charset="0"/>
              </a:defRPr>
            </a:lvl3pPr>
            <a:lvl4pPr marL="1600020" indent="-228574" eaLnBrk="0" hangingPunct="0">
              <a:defRPr>
                <a:solidFill>
                  <a:schemeClr val="tx1"/>
                </a:solidFill>
                <a:latin typeface="Arial" panose="020B0604020202020204" pitchFamily="34" charset="0"/>
              </a:defRPr>
            </a:lvl4pPr>
            <a:lvl5pPr marL="2057169" indent="-228574" eaLnBrk="0" hangingPunct="0">
              <a:defRPr>
                <a:solidFill>
                  <a:schemeClr val="tx1"/>
                </a:solidFill>
                <a:latin typeface="Arial" panose="020B0604020202020204" pitchFamily="34" charset="0"/>
              </a:defRPr>
            </a:lvl5pPr>
            <a:lvl6pPr marL="2514317" indent="-228574" eaLnBrk="0" fontAlgn="base" hangingPunct="0">
              <a:spcBef>
                <a:spcPct val="0"/>
              </a:spcBef>
              <a:spcAft>
                <a:spcPct val="0"/>
              </a:spcAft>
              <a:defRPr>
                <a:solidFill>
                  <a:schemeClr val="tx1"/>
                </a:solidFill>
                <a:latin typeface="Arial" panose="020B0604020202020204" pitchFamily="34" charset="0"/>
              </a:defRPr>
            </a:lvl6pPr>
            <a:lvl7pPr marL="2971466" indent="-228574" eaLnBrk="0" fontAlgn="base" hangingPunct="0">
              <a:spcBef>
                <a:spcPct val="0"/>
              </a:spcBef>
              <a:spcAft>
                <a:spcPct val="0"/>
              </a:spcAft>
              <a:defRPr>
                <a:solidFill>
                  <a:schemeClr val="tx1"/>
                </a:solidFill>
                <a:latin typeface="Arial" panose="020B0604020202020204" pitchFamily="34" charset="0"/>
              </a:defRPr>
            </a:lvl7pPr>
            <a:lvl8pPr marL="3428614" indent="-228574" eaLnBrk="0" fontAlgn="base" hangingPunct="0">
              <a:spcBef>
                <a:spcPct val="0"/>
              </a:spcBef>
              <a:spcAft>
                <a:spcPct val="0"/>
              </a:spcAft>
              <a:defRPr>
                <a:solidFill>
                  <a:schemeClr val="tx1"/>
                </a:solidFill>
                <a:latin typeface="Arial" panose="020B0604020202020204" pitchFamily="34" charset="0"/>
              </a:defRPr>
            </a:lvl8pPr>
            <a:lvl9pPr marL="3885763" indent="-228574" eaLnBrk="0" fontAlgn="base" hangingPunct="0">
              <a:spcBef>
                <a:spcPct val="0"/>
              </a:spcBef>
              <a:spcAft>
                <a:spcPct val="0"/>
              </a:spcAft>
              <a:defRPr>
                <a:solidFill>
                  <a:schemeClr val="tx1"/>
                </a:solidFill>
                <a:latin typeface="Arial" panose="020B0604020202020204" pitchFamily="34" charset="0"/>
              </a:defRPr>
            </a:lvl9pPr>
          </a:lstStyle>
          <a:p>
            <a:pPr eaLnBrk="1" hangingPunct="1"/>
            <a:fld id="{58CB994F-4F08-4E33-ADFA-ED1162FA3892}" type="slidenum">
              <a:rPr lang="en-GB" altLang="en-US"/>
              <a:pPr eaLnBrk="1" hangingPunct="1"/>
              <a:t>20</a:t>
            </a:fld>
            <a:endParaRPr lang="en-GB" altLang="en-US" dirty="0"/>
          </a:p>
        </p:txBody>
      </p:sp>
      <p:sp>
        <p:nvSpPr>
          <p:cNvPr id="43011" name="Rectangle 2">
            <a:extLst>
              <a:ext uri="{FF2B5EF4-FFF2-40B4-BE49-F238E27FC236}">
                <a16:creationId xmlns:a16="http://schemas.microsoft.com/office/drawing/2014/main" id="{2E5EDEEF-3667-8962-FC41-73580AEF1C1C}"/>
              </a:ext>
            </a:extLst>
          </p:cNvPr>
          <p:cNvSpPr>
            <a:spLocks noGrp="1" noRot="1" noChangeAspect="1" noChangeArrowheads="1" noTextEdit="1"/>
          </p:cNvSpPr>
          <p:nvPr>
            <p:ph type="sldImg"/>
          </p:nvPr>
        </p:nvSpPr>
        <p:spPr>
          <a:ln/>
        </p:spPr>
      </p:sp>
      <p:sp>
        <p:nvSpPr>
          <p:cNvPr id="43012" name="Rectangle 3">
            <a:extLst>
              <a:ext uri="{FF2B5EF4-FFF2-40B4-BE49-F238E27FC236}">
                <a16:creationId xmlns:a16="http://schemas.microsoft.com/office/drawing/2014/main" id="{7752EC83-8340-B769-1053-CEB5675EC2A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16983948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a:extLst>
              <a:ext uri="{FF2B5EF4-FFF2-40B4-BE49-F238E27FC236}">
                <a16:creationId xmlns:a16="http://schemas.microsoft.com/office/drawing/2014/main" id="{3FBD0ADB-0CBA-4072-98B9-3209EE6AF28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800">
                <a:solidFill>
                  <a:srgbClr val="CC0000"/>
                </a:solidFill>
                <a:latin typeface="Arial" panose="020B0604020202020204" pitchFamily="34" charset="0"/>
                <a:ea typeface="ＭＳ Ｐゴシック" panose="020B0600070205080204" pitchFamily="34" charset="-128"/>
              </a:defRPr>
            </a:lvl1pPr>
            <a:lvl2pPr marL="742867" indent="-285718">
              <a:defRPr sz="2800">
                <a:solidFill>
                  <a:srgbClr val="CC0000"/>
                </a:solidFill>
                <a:latin typeface="Arial" panose="020B0604020202020204" pitchFamily="34" charset="0"/>
                <a:ea typeface="ＭＳ Ｐゴシック" panose="020B0600070205080204" pitchFamily="34" charset="-128"/>
              </a:defRPr>
            </a:lvl2pPr>
            <a:lvl3pPr marL="1142871" indent="-228574">
              <a:defRPr sz="2800">
                <a:solidFill>
                  <a:srgbClr val="CC0000"/>
                </a:solidFill>
                <a:latin typeface="Arial" panose="020B0604020202020204" pitchFamily="34" charset="0"/>
                <a:ea typeface="ＭＳ Ｐゴシック" panose="020B0600070205080204" pitchFamily="34" charset="-128"/>
              </a:defRPr>
            </a:lvl3pPr>
            <a:lvl4pPr marL="1600020" indent="-228574">
              <a:defRPr sz="2800">
                <a:solidFill>
                  <a:srgbClr val="CC0000"/>
                </a:solidFill>
                <a:latin typeface="Arial" panose="020B0604020202020204" pitchFamily="34" charset="0"/>
                <a:ea typeface="ＭＳ Ｐゴシック" panose="020B0600070205080204" pitchFamily="34" charset="-128"/>
              </a:defRPr>
            </a:lvl4pPr>
            <a:lvl5pPr marL="2057169" indent="-228574">
              <a:defRPr sz="2800">
                <a:solidFill>
                  <a:srgbClr val="CC0000"/>
                </a:solidFill>
                <a:latin typeface="Arial" panose="020B0604020202020204" pitchFamily="34" charset="0"/>
                <a:ea typeface="ＭＳ Ｐゴシック" panose="020B0600070205080204" pitchFamily="34" charset="-128"/>
              </a:defRPr>
            </a:lvl5pPr>
            <a:lvl6pPr marL="2514317" indent="-228574" eaLnBrk="0" fontAlgn="base" hangingPunct="0">
              <a:spcBef>
                <a:spcPct val="0"/>
              </a:spcBef>
              <a:spcAft>
                <a:spcPct val="0"/>
              </a:spcAft>
              <a:defRPr sz="2800">
                <a:solidFill>
                  <a:srgbClr val="CC0000"/>
                </a:solidFill>
                <a:latin typeface="Arial" panose="020B0604020202020204" pitchFamily="34" charset="0"/>
                <a:ea typeface="ＭＳ Ｐゴシック" panose="020B0600070205080204" pitchFamily="34" charset="-128"/>
              </a:defRPr>
            </a:lvl6pPr>
            <a:lvl7pPr marL="2971466" indent="-228574" eaLnBrk="0" fontAlgn="base" hangingPunct="0">
              <a:spcBef>
                <a:spcPct val="0"/>
              </a:spcBef>
              <a:spcAft>
                <a:spcPct val="0"/>
              </a:spcAft>
              <a:defRPr sz="2800">
                <a:solidFill>
                  <a:srgbClr val="CC0000"/>
                </a:solidFill>
                <a:latin typeface="Arial" panose="020B0604020202020204" pitchFamily="34" charset="0"/>
                <a:ea typeface="ＭＳ Ｐゴシック" panose="020B0600070205080204" pitchFamily="34" charset="-128"/>
              </a:defRPr>
            </a:lvl7pPr>
            <a:lvl8pPr marL="3428614" indent="-228574" eaLnBrk="0" fontAlgn="base" hangingPunct="0">
              <a:spcBef>
                <a:spcPct val="0"/>
              </a:spcBef>
              <a:spcAft>
                <a:spcPct val="0"/>
              </a:spcAft>
              <a:defRPr sz="2800">
                <a:solidFill>
                  <a:srgbClr val="CC0000"/>
                </a:solidFill>
                <a:latin typeface="Arial" panose="020B0604020202020204" pitchFamily="34" charset="0"/>
                <a:ea typeface="ＭＳ Ｐゴシック" panose="020B0600070205080204" pitchFamily="34" charset="-128"/>
              </a:defRPr>
            </a:lvl8pPr>
            <a:lvl9pPr marL="3885763" indent="-228574" eaLnBrk="0" fontAlgn="base" hangingPunct="0">
              <a:spcBef>
                <a:spcPct val="0"/>
              </a:spcBef>
              <a:spcAft>
                <a:spcPct val="0"/>
              </a:spcAft>
              <a:defRPr sz="2800">
                <a:solidFill>
                  <a:srgbClr val="CC0000"/>
                </a:solidFill>
                <a:latin typeface="Arial" panose="020B0604020202020204" pitchFamily="34" charset="0"/>
                <a:ea typeface="ＭＳ Ｐゴシック" panose="020B0600070205080204" pitchFamily="34" charset="-128"/>
              </a:defRPr>
            </a:lvl9pPr>
          </a:lstStyle>
          <a:p>
            <a:fld id="{307147F0-C296-4B50-A287-CBFE333C305E}" type="slidenum">
              <a:rPr lang="en-GB" altLang="da-DK" sz="1300">
                <a:solidFill>
                  <a:schemeClr val="tx1"/>
                </a:solidFill>
              </a:rPr>
              <a:pPr/>
              <a:t>23</a:t>
            </a:fld>
            <a:endParaRPr lang="en-GB" altLang="da-DK" sz="1300" dirty="0">
              <a:solidFill>
                <a:schemeClr val="tx1"/>
              </a:solidFill>
            </a:endParaRPr>
          </a:p>
        </p:txBody>
      </p:sp>
      <p:sp>
        <p:nvSpPr>
          <p:cNvPr id="26627" name="Rectangle 2">
            <a:extLst>
              <a:ext uri="{FF2B5EF4-FFF2-40B4-BE49-F238E27FC236}">
                <a16:creationId xmlns:a16="http://schemas.microsoft.com/office/drawing/2014/main" id="{3AF99BD6-A146-4443-8885-5ADB033F25A4}"/>
              </a:ext>
            </a:extLst>
          </p:cNvPr>
          <p:cNvSpPr>
            <a:spLocks noGrp="1" noRot="1" noChangeAspect="1" noChangeArrowheads="1" noTextEdit="1"/>
          </p:cNvSpPr>
          <p:nvPr>
            <p:ph type="sldImg"/>
          </p:nvPr>
        </p:nvSpPr>
        <p:spPr>
          <a:ln/>
        </p:spPr>
      </p:sp>
      <p:sp>
        <p:nvSpPr>
          <p:cNvPr id="26628" name="Rectangle 3">
            <a:extLst>
              <a:ext uri="{FF2B5EF4-FFF2-40B4-BE49-F238E27FC236}">
                <a16:creationId xmlns:a16="http://schemas.microsoft.com/office/drawing/2014/main" id="{99BB4F41-F222-412B-8F3A-4EC9A1E5D2A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da-DK"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7307764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a:extLst>
              <a:ext uri="{FF2B5EF4-FFF2-40B4-BE49-F238E27FC236}">
                <a16:creationId xmlns:a16="http://schemas.microsoft.com/office/drawing/2014/main" id="{D2EDF26B-4553-4A6C-9CEE-9B6B3F1627A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800">
                <a:solidFill>
                  <a:srgbClr val="CC0000"/>
                </a:solidFill>
                <a:latin typeface="Arial" panose="020B0604020202020204" pitchFamily="34" charset="0"/>
                <a:ea typeface="ＭＳ Ｐゴシック" panose="020B0600070205080204" pitchFamily="34" charset="-128"/>
              </a:defRPr>
            </a:lvl1pPr>
            <a:lvl2pPr marL="742867" indent="-285718">
              <a:defRPr sz="2800">
                <a:solidFill>
                  <a:srgbClr val="CC0000"/>
                </a:solidFill>
                <a:latin typeface="Arial" panose="020B0604020202020204" pitchFamily="34" charset="0"/>
                <a:ea typeface="ＭＳ Ｐゴシック" panose="020B0600070205080204" pitchFamily="34" charset="-128"/>
              </a:defRPr>
            </a:lvl2pPr>
            <a:lvl3pPr marL="1142871" indent="-228574">
              <a:defRPr sz="2800">
                <a:solidFill>
                  <a:srgbClr val="CC0000"/>
                </a:solidFill>
                <a:latin typeface="Arial" panose="020B0604020202020204" pitchFamily="34" charset="0"/>
                <a:ea typeface="ＭＳ Ｐゴシック" panose="020B0600070205080204" pitchFamily="34" charset="-128"/>
              </a:defRPr>
            </a:lvl3pPr>
            <a:lvl4pPr marL="1600020" indent="-228574">
              <a:defRPr sz="2800">
                <a:solidFill>
                  <a:srgbClr val="CC0000"/>
                </a:solidFill>
                <a:latin typeface="Arial" panose="020B0604020202020204" pitchFamily="34" charset="0"/>
                <a:ea typeface="ＭＳ Ｐゴシック" panose="020B0600070205080204" pitchFamily="34" charset="-128"/>
              </a:defRPr>
            </a:lvl4pPr>
            <a:lvl5pPr marL="2057169" indent="-228574">
              <a:defRPr sz="2800">
                <a:solidFill>
                  <a:srgbClr val="CC0000"/>
                </a:solidFill>
                <a:latin typeface="Arial" panose="020B0604020202020204" pitchFamily="34" charset="0"/>
                <a:ea typeface="ＭＳ Ｐゴシック" panose="020B0600070205080204" pitchFamily="34" charset="-128"/>
              </a:defRPr>
            </a:lvl5pPr>
            <a:lvl6pPr marL="2514317" indent="-228574" eaLnBrk="0" fontAlgn="base" hangingPunct="0">
              <a:spcBef>
                <a:spcPct val="0"/>
              </a:spcBef>
              <a:spcAft>
                <a:spcPct val="0"/>
              </a:spcAft>
              <a:defRPr sz="2800">
                <a:solidFill>
                  <a:srgbClr val="CC0000"/>
                </a:solidFill>
                <a:latin typeface="Arial" panose="020B0604020202020204" pitchFamily="34" charset="0"/>
                <a:ea typeface="ＭＳ Ｐゴシック" panose="020B0600070205080204" pitchFamily="34" charset="-128"/>
              </a:defRPr>
            </a:lvl6pPr>
            <a:lvl7pPr marL="2971466" indent="-228574" eaLnBrk="0" fontAlgn="base" hangingPunct="0">
              <a:spcBef>
                <a:spcPct val="0"/>
              </a:spcBef>
              <a:spcAft>
                <a:spcPct val="0"/>
              </a:spcAft>
              <a:defRPr sz="2800">
                <a:solidFill>
                  <a:srgbClr val="CC0000"/>
                </a:solidFill>
                <a:latin typeface="Arial" panose="020B0604020202020204" pitchFamily="34" charset="0"/>
                <a:ea typeface="ＭＳ Ｐゴシック" panose="020B0600070205080204" pitchFamily="34" charset="-128"/>
              </a:defRPr>
            </a:lvl7pPr>
            <a:lvl8pPr marL="3428614" indent="-228574" eaLnBrk="0" fontAlgn="base" hangingPunct="0">
              <a:spcBef>
                <a:spcPct val="0"/>
              </a:spcBef>
              <a:spcAft>
                <a:spcPct val="0"/>
              </a:spcAft>
              <a:defRPr sz="2800">
                <a:solidFill>
                  <a:srgbClr val="CC0000"/>
                </a:solidFill>
                <a:latin typeface="Arial" panose="020B0604020202020204" pitchFamily="34" charset="0"/>
                <a:ea typeface="ＭＳ Ｐゴシック" panose="020B0600070205080204" pitchFamily="34" charset="-128"/>
              </a:defRPr>
            </a:lvl8pPr>
            <a:lvl9pPr marL="3885763" indent="-228574" eaLnBrk="0" fontAlgn="base" hangingPunct="0">
              <a:spcBef>
                <a:spcPct val="0"/>
              </a:spcBef>
              <a:spcAft>
                <a:spcPct val="0"/>
              </a:spcAft>
              <a:defRPr sz="2800">
                <a:solidFill>
                  <a:srgbClr val="CC0000"/>
                </a:solidFill>
                <a:latin typeface="Arial" panose="020B0604020202020204" pitchFamily="34" charset="0"/>
                <a:ea typeface="ＭＳ Ｐゴシック" panose="020B0600070205080204" pitchFamily="34" charset="-128"/>
              </a:defRPr>
            </a:lvl9pPr>
          </a:lstStyle>
          <a:p>
            <a:fld id="{5E8CA8F2-F0AF-4CB2-BD80-7806071BC66E}" type="slidenum">
              <a:rPr lang="en-GB" altLang="da-DK" sz="1300">
                <a:solidFill>
                  <a:schemeClr val="tx1"/>
                </a:solidFill>
              </a:rPr>
              <a:pPr/>
              <a:t>24</a:t>
            </a:fld>
            <a:endParaRPr lang="en-GB" altLang="da-DK" sz="1300" dirty="0">
              <a:solidFill>
                <a:schemeClr val="tx1"/>
              </a:solidFill>
            </a:endParaRPr>
          </a:p>
        </p:txBody>
      </p:sp>
      <p:sp>
        <p:nvSpPr>
          <p:cNvPr id="28675" name="Rectangle 2">
            <a:extLst>
              <a:ext uri="{FF2B5EF4-FFF2-40B4-BE49-F238E27FC236}">
                <a16:creationId xmlns:a16="http://schemas.microsoft.com/office/drawing/2014/main" id="{7A2397EA-8342-4198-8157-656EF85A7971}"/>
              </a:ext>
            </a:extLst>
          </p:cNvPr>
          <p:cNvSpPr>
            <a:spLocks noGrp="1" noRot="1" noChangeAspect="1" noChangeArrowheads="1" noTextEdit="1"/>
          </p:cNvSpPr>
          <p:nvPr>
            <p:ph type="sldImg"/>
          </p:nvPr>
        </p:nvSpPr>
        <p:spPr>
          <a:ln/>
        </p:spPr>
      </p:sp>
      <p:sp>
        <p:nvSpPr>
          <p:cNvPr id="28676" name="Rectangle 3">
            <a:extLst>
              <a:ext uri="{FF2B5EF4-FFF2-40B4-BE49-F238E27FC236}">
                <a16:creationId xmlns:a16="http://schemas.microsoft.com/office/drawing/2014/main" id="{282AD654-867D-43A2-9A37-245B50AD6B2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da-DK"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9443906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a:extLst>
              <a:ext uri="{FF2B5EF4-FFF2-40B4-BE49-F238E27FC236}">
                <a16:creationId xmlns:a16="http://schemas.microsoft.com/office/drawing/2014/main" id="{74EE3F69-2239-4D99-9EBF-3795F7A759A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800">
                <a:solidFill>
                  <a:srgbClr val="CC0000"/>
                </a:solidFill>
                <a:latin typeface="Arial" panose="020B0604020202020204" pitchFamily="34" charset="0"/>
                <a:ea typeface="ＭＳ Ｐゴシック" panose="020B0600070205080204" pitchFamily="34" charset="-128"/>
              </a:defRPr>
            </a:lvl1pPr>
            <a:lvl2pPr marL="742867" indent="-285718">
              <a:defRPr sz="2800">
                <a:solidFill>
                  <a:srgbClr val="CC0000"/>
                </a:solidFill>
                <a:latin typeface="Arial" panose="020B0604020202020204" pitchFamily="34" charset="0"/>
                <a:ea typeface="ＭＳ Ｐゴシック" panose="020B0600070205080204" pitchFamily="34" charset="-128"/>
              </a:defRPr>
            </a:lvl2pPr>
            <a:lvl3pPr marL="1142871" indent="-228574">
              <a:defRPr sz="2800">
                <a:solidFill>
                  <a:srgbClr val="CC0000"/>
                </a:solidFill>
                <a:latin typeface="Arial" panose="020B0604020202020204" pitchFamily="34" charset="0"/>
                <a:ea typeface="ＭＳ Ｐゴシック" panose="020B0600070205080204" pitchFamily="34" charset="-128"/>
              </a:defRPr>
            </a:lvl3pPr>
            <a:lvl4pPr marL="1600020" indent="-228574">
              <a:defRPr sz="2800">
                <a:solidFill>
                  <a:srgbClr val="CC0000"/>
                </a:solidFill>
                <a:latin typeface="Arial" panose="020B0604020202020204" pitchFamily="34" charset="0"/>
                <a:ea typeface="ＭＳ Ｐゴシック" panose="020B0600070205080204" pitchFamily="34" charset="-128"/>
              </a:defRPr>
            </a:lvl4pPr>
            <a:lvl5pPr marL="2057169" indent="-228574">
              <a:defRPr sz="2800">
                <a:solidFill>
                  <a:srgbClr val="CC0000"/>
                </a:solidFill>
                <a:latin typeface="Arial" panose="020B0604020202020204" pitchFamily="34" charset="0"/>
                <a:ea typeface="ＭＳ Ｐゴシック" panose="020B0600070205080204" pitchFamily="34" charset="-128"/>
              </a:defRPr>
            </a:lvl5pPr>
            <a:lvl6pPr marL="2514317" indent="-228574" eaLnBrk="0" fontAlgn="base" hangingPunct="0">
              <a:spcBef>
                <a:spcPct val="0"/>
              </a:spcBef>
              <a:spcAft>
                <a:spcPct val="0"/>
              </a:spcAft>
              <a:defRPr sz="2800">
                <a:solidFill>
                  <a:srgbClr val="CC0000"/>
                </a:solidFill>
                <a:latin typeface="Arial" panose="020B0604020202020204" pitchFamily="34" charset="0"/>
                <a:ea typeface="ＭＳ Ｐゴシック" panose="020B0600070205080204" pitchFamily="34" charset="-128"/>
              </a:defRPr>
            </a:lvl6pPr>
            <a:lvl7pPr marL="2971466" indent="-228574" eaLnBrk="0" fontAlgn="base" hangingPunct="0">
              <a:spcBef>
                <a:spcPct val="0"/>
              </a:spcBef>
              <a:spcAft>
                <a:spcPct val="0"/>
              </a:spcAft>
              <a:defRPr sz="2800">
                <a:solidFill>
                  <a:srgbClr val="CC0000"/>
                </a:solidFill>
                <a:latin typeface="Arial" panose="020B0604020202020204" pitchFamily="34" charset="0"/>
                <a:ea typeface="ＭＳ Ｐゴシック" panose="020B0600070205080204" pitchFamily="34" charset="-128"/>
              </a:defRPr>
            </a:lvl7pPr>
            <a:lvl8pPr marL="3428614" indent="-228574" eaLnBrk="0" fontAlgn="base" hangingPunct="0">
              <a:spcBef>
                <a:spcPct val="0"/>
              </a:spcBef>
              <a:spcAft>
                <a:spcPct val="0"/>
              </a:spcAft>
              <a:defRPr sz="2800">
                <a:solidFill>
                  <a:srgbClr val="CC0000"/>
                </a:solidFill>
                <a:latin typeface="Arial" panose="020B0604020202020204" pitchFamily="34" charset="0"/>
                <a:ea typeface="ＭＳ Ｐゴシック" panose="020B0600070205080204" pitchFamily="34" charset="-128"/>
              </a:defRPr>
            </a:lvl8pPr>
            <a:lvl9pPr marL="3885763" indent="-228574" eaLnBrk="0" fontAlgn="base" hangingPunct="0">
              <a:spcBef>
                <a:spcPct val="0"/>
              </a:spcBef>
              <a:spcAft>
                <a:spcPct val="0"/>
              </a:spcAft>
              <a:defRPr sz="2800">
                <a:solidFill>
                  <a:srgbClr val="CC0000"/>
                </a:solidFill>
                <a:latin typeface="Arial" panose="020B0604020202020204" pitchFamily="34" charset="0"/>
                <a:ea typeface="ＭＳ Ｐゴシック" panose="020B0600070205080204" pitchFamily="34" charset="-128"/>
              </a:defRPr>
            </a:lvl9pPr>
          </a:lstStyle>
          <a:p>
            <a:fld id="{BF770849-A3E1-411D-977C-FDAD86CCC970}" type="slidenum">
              <a:rPr lang="en-GB" altLang="da-DK" sz="1300">
                <a:solidFill>
                  <a:schemeClr val="tx1"/>
                </a:solidFill>
              </a:rPr>
              <a:pPr/>
              <a:t>25</a:t>
            </a:fld>
            <a:endParaRPr lang="en-GB" altLang="da-DK" sz="1300" dirty="0">
              <a:solidFill>
                <a:schemeClr val="tx1"/>
              </a:solidFill>
            </a:endParaRPr>
          </a:p>
        </p:txBody>
      </p:sp>
      <p:sp>
        <p:nvSpPr>
          <p:cNvPr id="24579" name="Rectangle 2">
            <a:extLst>
              <a:ext uri="{FF2B5EF4-FFF2-40B4-BE49-F238E27FC236}">
                <a16:creationId xmlns:a16="http://schemas.microsoft.com/office/drawing/2014/main" id="{09B154DF-0135-4562-8D6F-8F51FB1CB7DB}"/>
              </a:ext>
            </a:extLst>
          </p:cNvPr>
          <p:cNvSpPr>
            <a:spLocks noGrp="1" noRot="1" noChangeAspect="1" noChangeArrowheads="1" noTextEdit="1"/>
          </p:cNvSpPr>
          <p:nvPr>
            <p:ph type="sldImg"/>
          </p:nvPr>
        </p:nvSpPr>
        <p:spPr>
          <a:ln/>
        </p:spPr>
      </p:sp>
      <p:sp>
        <p:nvSpPr>
          <p:cNvPr id="24580" name="Rectangle 3">
            <a:extLst>
              <a:ext uri="{FF2B5EF4-FFF2-40B4-BE49-F238E27FC236}">
                <a16:creationId xmlns:a16="http://schemas.microsoft.com/office/drawing/2014/main" id="{FF74A36E-D3D8-49E4-AE83-927AA63E9D7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da-DK"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6380995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83851B-D02C-E48F-CE04-B105AEF46F1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CA"/>
          </a:p>
        </p:txBody>
      </p:sp>
      <p:sp>
        <p:nvSpPr>
          <p:cNvPr id="3" name="Subtitle 2">
            <a:extLst>
              <a:ext uri="{FF2B5EF4-FFF2-40B4-BE49-F238E27FC236}">
                <a16:creationId xmlns:a16="http://schemas.microsoft.com/office/drawing/2014/main" id="{751D6DFF-1219-E630-5D9B-E5DCBD27532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A"/>
          </a:p>
        </p:txBody>
      </p:sp>
      <p:sp>
        <p:nvSpPr>
          <p:cNvPr id="4" name="Date Placeholder 3">
            <a:extLst>
              <a:ext uri="{FF2B5EF4-FFF2-40B4-BE49-F238E27FC236}">
                <a16:creationId xmlns:a16="http://schemas.microsoft.com/office/drawing/2014/main" id="{9BB0F82F-19EE-669A-C796-48F0C0D494CC}"/>
              </a:ext>
            </a:extLst>
          </p:cNvPr>
          <p:cNvSpPr>
            <a:spLocks noGrp="1"/>
          </p:cNvSpPr>
          <p:nvPr>
            <p:ph type="dt" sz="half" idx="10"/>
          </p:nvPr>
        </p:nvSpPr>
        <p:spPr/>
        <p:txBody>
          <a:bodyPr/>
          <a:lstStyle/>
          <a:p>
            <a:fld id="{C204F3E8-C43E-410F-88A6-E8E559EFF427}" type="datetimeFigureOut">
              <a:rPr lang="en-CA" smtClean="0"/>
              <a:t>2026-06-08</a:t>
            </a:fld>
            <a:endParaRPr lang="en-CA" dirty="0"/>
          </a:p>
        </p:txBody>
      </p:sp>
      <p:sp>
        <p:nvSpPr>
          <p:cNvPr id="5" name="Footer Placeholder 4">
            <a:extLst>
              <a:ext uri="{FF2B5EF4-FFF2-40B4-BE49-F238E27FC236}">
                <a16:creationId xmlns:a16="http://schemas.microsoft.com/office/drawing/2014/main" id="{1AF32531-B84E-24C7-7606-5B880C0292CF}"/>
              </a:ext>
            </a:extLst>
          </p:cNvPr>
          <p:cNvSpPr>
            <a:spLocks noGrp="1"/>
          </p:cNvSpPr>
          <p:nvPr>
            <p:ph type="ftr" sz="quarter" idx="11"/>
          </p:nvPr>
        </p:nvSpPr>
        <p:spPr/>
        <p:txBody>
          <a:bodyPr/>
          <a:lstStyle/>
          <a:p>
            <a:endParaRPr lang="en-CA" dirty="0"/>
          </a:p>
        </p:txBody>
      </p:sp>
      <p:sp>
        <p:nvSpPr>
          <p:cNvPr id="6" name="Slide Number Placeholder 5">
            <a:extLst>
              <a:ext uri="{FF2B5EF4-FFF2-40B4-BE49-F238E27FC236}">
                <a16:creationId xmlns:a16="http://schemas.microsoft.com/office/drawing/2014/main" id="{F966BF9B-5C93-3F5A-B272-70C68663985A}"/>
              </a:ext>
            </a:extLst>
          </p:cNvPr>
          <p:cNvSpPr>
            <a:spLocks noGrp="1"/>
          </p:cNvSpPr>
          <p:nvPr>
            <p:ph type="sldNum" sz="quarter" idx="12"/>
          </p:nvPr>
        </p:nvSpPr>
        <p:spPr/>
        <p:txBody>
          <a:bodyPr/>
          <a:lstStyle/>
          <a:p>
            <a:fld id="{4195FD50-BB78-4675-BB37-4838F29F7B3A}" type="slidenum">
              <a:rPr lang="en-CA" smtClean="0"/>
              <a:t>‹#›</a:t>
            </a:fld>
            <a:endParaRPr lang="en-CA" dirty="0"/>
          </a:p>
        </p:txBody>
      </p:sp>
    </p:spTree>
    <p:extLst>
      <p:ext uri="{BB962C8B-B14F-4D97-AF65-F5344CB8AC3E}">
        <p14:creationId xmlns:p14="http://schemas.microsoft.com/office/powerpoint/2010/main" val="17303837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94724A-F90D-DACA-2DA5-32583535289C}"/>
              </a:ext>
            </a:extLst>
          </p:cNvPr>
          <p:cNvSpPr>
            <a:spLocks noGrp="1"/>
          </p:cNvSpPr>
          <p:nvPr>
            <p:ph type="title"/>
          </p:nvPr>
        </p:nvSpPr>
        <p:spPr/>
        <p:txBody>
          <a:bodyPr/>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28CF2477-2A93-E125-0078-D6559FBB311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3377EFC0-72D8-4EFE-6B2C-64CB6744C4BD}"/>
              </a:ext>
            </a:extLst>
          </p:cNvPr>
          <p:cNvSpPr>
            <a:spLocks noGrp="1"/>
          </p:cNvSpPr>
          <p:nvPr>
            <p:ph type="dt" sz="half" idx="10"/>
          </p:nvPr>
        </p:nvSpPr>
        <p:spPr/>
        <p:txBody>
          <a:bodyPr/>
          <a:lstStyle/>
          <a:p>
            <a:fld id="{C204F3E8-C43E-410F-88A6-E8E559EFF427}" type="datetimeFigureOut">
              <a:rPr lang="en-CA" smtClean="0"/>
              <a:t>2026-06-08</a:t>
            </a:fld>
            <a:endParaRPr lang="en-CA" dirty="0"/>
          </a:p>
        </p:txBody>
      </p:sp>
      <p:sp>
        <p:nvSpPr>
          <p:cNvPr id="5" name="Footer Placeholder 4">
            <a:extLst>
              <a:ext uri="{FF2B5EF4-FFF2-40B4-BE49-F238E27FC236}">
                <a16:creationId xmlns:a16="http://schemas.microsoft.com/office/drawing/2014/main" id="{F9971AAC-071D-9E63-B93A-27F9D782C94A}"/>
              </a:ext>
            </a:extLst>
          </p:cNvPr>
          <p:cNvSpPr>
            <a:spLocks noGrp="1"/>
          </p:cNvSpPr>
          <p:nvPr>
            <p:ph type="ftr" sz="quarter" idx="11"/>
          </p:nvPr>
        </p:nvSpPr>
        <p:spPr/>
        <p:txBody>
          <a:bodyPr/>
          <a:lstStyle/>
          <a:p>
            <a:endParaRPr lang="en-CA" dirty="0"/>
          </a:p>
        </p:txBody>
      </p:sp>
      <p:sp>
        <p:nvSpPr>
          <p:cNvPr id="6" name="Slide Number Placeholder 5">
            <a:extLst>
              <a:ext uri="{FF2B5EF4-FFF2-40B4-BE49-F238E27FC236}">
                <a16:creationId xmlns:a16="http://schemas.microsoft.com/office/drawing/2014/main" id="{166C1465-A91E-9AF9-5FA6-BF985E9F4B6E}"/>
              </a:ext>
            </a:extLst>
          </p:cNvPr>
          <p:cNvSpPr>
            <a:spLocks noGrp="1"/>
          </p:cNvSpPr>
          <p:nvPr>
            <p:ph type="sldNum" sz="quarter" idx="12"/>
          </p:nvPr>
        </p:nvSpPr>
        <p:spPr/>
        <p:txBody>
          <a:bodyPr/>
          <a:lstStyle/>
          <a:p>
            <a:fld id="{4195FD50-BB78-4675-BB37-4838F29F7B3A}" type="slidenum">
              <a:rPr lang="en-CA" smtClean="0"/>
              <a:t>‹#›</a:t>
            </a:fld>
            <a:endParaRPr lang="en-CA" dirty="0"/>
          </a:p>
        </p:txBody>
      </p:sp>
    </p:spTree>
    <p:extLst>
      <p:ext uri="{BB962C8B-B14F-4D97-AF65-F5344CB8AC3E}">
        <p14:creationId xmlns:p14="http://schemas.microsoft.com/office/powerpoint/2010/main" val="23700638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52C9D1E-AC23-15F4-ADEE-1114C8BC34F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5C1D09DA-F9D2-9BE0-C9D5-05E3A6FF2A3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DF920A92-9BCB-0AB3-BAB8-C88C0F689DAF}"/>
              </a:ext>
            </a:extLst>
          </p:cNvPr>
          <p:cNvSpPr>
            <a:spLocks noGrp="1"/>
          </p:cNvSpPr>
          <p:nvPr>
            <p:ph type="dt" sz="half" idx="10"/>
          </p:nvPr>
        </p:nvSpPr>
        <p:spPr/>
        <p:txBody>
          <a:bodyPr/>
          <a:lstStyle/>
          <a:p>
            <a:fld id="{C204F3E8-C43E-410F-88A6-E8E559EFF427}" type="datetimeFigureOut">
              <a:rPr lang="en-CA" smtClean="0"/>
              <a:t>2026-06-08</a:t>
            </a:fld>
            <a:endParaRPr lang="en-CA" dirty="0"/>
          </a:p>
        </p:txBody>
      </p:sp>
      <p:sp>
        <p:nvSpPr>
          <p:cNvPr id="5" name="Footer Placeholder 4">
            <a:extLst>
              <a:ext uri="{FF2B5EF4-FFF2-40B4-BE49-F238E27FC236}">
                <a16:creationId xmlns:a16="http://schemas.microsoft.com/office/drawing/2014/main" id="{18979F46-8923-BEB0-9B23-6753C1F2FAD8}"/>
              </a:ext>
            </a:extLst>
          </p:cNvPr>
          <p:cNvSpPr>
            <a:spLocks noGrp="1"/>
          </p:cNvSpPr>
          <p:nvPr>
            <p:ph type="ftr" sz="quarter" idx="11"/>
          </p:nvPr>
        </p:nvSpPr>
        <p:spPr/>
        <p:txBody>
          <a:bodyPr/>
          <a:lstStyle/>
          <a:p>
            <a:endParaRPr lang="en-CA" dirty="0"/>
          </a:p>
        </p:txBody>
      </p:sp>
      <p:sp>
        <p:nvSpPr>
          <p:cNvPr id="6" name="Slide Number Placeholder 5">
            <a:extLst>
              <a:ext uri="{FF2B5EF4-FFF2-40B4-BE49-F238E27FC236}">
                <a16:creationId xmlns:a16="http://schemas.microsoft.com/office/drawing/2014/main" id="{857990F7-1F2C-4A30-163D-1A79DEA27C35}"/>
              </a:ext>
            </a:extLst>
          </p:cNvPr>
          <p:cNvSpPr>
            <a:spLocks noGrp="1"/>
          </p:cNvSpPr>
          <p:nvPr>
            <p:ph type="sldNum" sz="quarter" idx="12"/>
          </p:nvPr>
        </p:nvSpPr>
        <p:spPr/>
        <p:txBody>
          <a:bodyPr/>
          <a:lstStyle/>
          <a:p>
            <a:fld id="{4195FD50-BB78-4675-BB37-4838F29F7B3A}" type="slidenum">
              <a:rPr lang="en-CA" smtClean="0"/>
              <a:t>‹#›</a:t>
            </a:fld>
            <a:endParaRPr lang="en-CA" dirty="0"/>
          </a:p>
        </p:txBody>
      </p:sp>
    </p:spTree>
    <p:extLst>
      <p:ext uri="{BB962C8B-B14F-4D97-AF65-F5344CB8AC3E}">
        <p14:creationId xmlns:p14="http://schemas.microsoft.com/office/powerpoint/2010/main" val="39374360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3A4BDA-1507-D0D2-B15A-B9DD3B1B0222}"/>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673A9458-79A1-75A4-9CB4-608E7262578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21DD1988-BECB-170E-2058-9EB527304A26}"/>
              </a:ext>
            </a:extLst>
          </p:cNvPr>
          <p:cNvSpPr>
            <a:spLocks noGrp="1"/>
          </p:cNvSpPr>
          <p:nvPr>
            <p:ph type="dt" sz="half" idx="10"/>
          </p:nvPr>
        </p:nvSpPr>
        <p:spPr/>
        <p:txBody>
          <a:bodyPr/>
          <a:lstStyle/>
          <a:p>
            <a:fld id="{C204F3E8-C43E-410F-88A6-E8E559EFF427}" type="datetimeFigureOut">
              <a:rPr lang="en-CA" smtClean="0"/>
              <a:t>2026-06-08</a:t>
            </a:fld>
            <a:endParaRPr lang="en-CA" dirty="0"/>
          </a:p>
        </p:txBody>
      </p:sp>
      <p:sp>
        <p:nvSpPr>
          <p:cNvPr id="5" name="Footer Placeholder 4">
            <a:extLst>
              <a:ext uri="{FF2B5EF4-FFF2-40B4-BE49-F238E27FC236}">
                <a16:creationId xmlns:a16="http://schemas.microsoft.com/office/drawing/2014/main" id="{8C29904C-5D76-FDC7-FD35-10D6F6C436EF}"/>
              </a:ext>
            </a:extLst>
          </p:cNvPr>
          <p:cNvSpPr>
            <a:spLocks noGrp="1"/>
          </p:cNvSpPr>
          <p:nvPr>
            <p:ph type="ftr" sz="quarter" idx="11"/>
          </p:nvPr>
        </p:nvSpPr>
        <p:spPr/>
        <p:txBody>
          <a:bodyPr/>
          <a:lstStyle/>
          <a:p>
            <a:endParaRPr lang="en-CA" dirty="0"/>
          </a:p>
        </p:txBody>
      </p:sp>
      <p:sp>
        <p:nvSpPr>
          <p:cNvPr id="6" name="Slide Number Placeholder 5">
            <a:extLst>
              <a:ext uri="{FF2B5EF4-FFF2-40B4-BE49-F238E27FC236}">
                <a16:creationId xmlns:a16="http://schemas.microsoft.com/office/drawing/2014/main" id="{875730F7-B51E-299A-8950-6F156F0BF114}"/>
              </a:ext>
            </a:extLst>
          </p:cNvPr>
          <p:cNvSpPr>
            <a:spLocks noGrp="1"/>
          </p:cNvSpPr>
          <p:nvPr>
            <p:ph type="sldNum" sz="quarter" idx="12"/>
          </p:nvPr>
        </p:nvSpPr>
        <p:spPr/>
        <p:txBody>
          <a:bodyPr/>
          <a:lstStyle/>
          <a:p>
            <a:fld id="{4195FD50-BB78-4675-BB37-4838F29F7B3A}" type="slidenum">
              <a:rPr lang="en-CA" smtClean="0"/>
              <a:t>‹#›</a:t>
            </a:fld>
            <a:endParaRPr lang="en-CA" dirty="0"/>
          </a:p>
        </p:txBody>
      </p:sp>
    </p:spTree>
    <p:extLst>
      <p:ext uri="{BB962C8B-B14F-4D97-AF65-F5344CB8AC3E}">
        <p14:creationId xmlns:p14="http://schemas.microsoft.com/office/powerpoint/2010/main" val="1872456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4F27F9-7A38-DDBB-CC5E-E11CE92D019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CA"/>
          </a:p>
        </p:txBody>
      </p:sp>
      <p:sp>
        <p:nvSpPr>
          <p:cNvPr id="3" name="Text Placeholder 2">
            <a:extLst>
              <a:ext uri="{FF2B5EF4-FFF2-40B4-BE49-F238E27FC236}">
                <a16:creationId xmlns:a16="http://schemas.microsoft.com/office/drawing/2014/main" id="{C42D4BA4-9887-E68C-EF8F-A71A7BBC9C8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F6E7D49-4FE2-B218-49E2-7647DFBD3739}"/>
              </a:ext>
            </a:extLst>
          </p:cNvPr>
          <p:cNvSpPr>
            <a:spLocks noGrp="1"/>
          </p:cNvSpPr>
          <p:nvPr>
            <p:ph type="dt" sz="half" idx="10"/>
          </p:nvPr>
        </p:nvSpPr>
        <p:spPr/>
        <p:txBody>
          <a:bodyPr/>
          <a:lstStyle/>
          <a:p>
            <a:fld id="{C204F3E8-C43E-410F-88A6-E8E559EFF427}" type="datetimeFigureOut">
              <a:rPr lang="en-CA" smtClean="0"/>
              <a:t>2026-06-08</a:t>
            </a:fld>
            <a:endParaRPr lang="en-CA" dirty="0"/>
          </a:p>
        </p:txBody>
      </p:sp>
      <p:sp>
        <p:nvSpPr>
          <p:cNvPr id="5" name="Footer Placeholder 4">
            <a:extLst>
              <a:ext uri="{FF2B5EF4-FFF2-40B4-BE49-F238E27FC236}">
                <a16:creationId xmlns:a16="http://schemas.microsoft.com/office/drawing/2014/main" id="{70057D57-47AF-A31D-4595-4A18D7B495E0}"/>
              </a:ext>
            </a:extLst>
          </p:cNvPr>
          <p:cNvSpPr>
            <a:spLocks noGrp="1"/>
          </p:cNvSpPr>
          <p:nvPr>
            <p:ph type="ftr" sz="quarter" idx="11"/>
          </p:nvPr>
        </p:nvSpPr>
        <p:spPr/>
        <p:txBody>
          <a:bodyPr/>
          <a:lstStyle/>
          <a:p>
            <a:endParaRPr lang="en-CA" dirty="0"/>
          </a:p>
        </p:txBody>
      </p:sp>
      <p:sp>
        <p:nvSpPr>
          <p:cNvPr id="6" name="Slide Number Placeholder 5">
            <a:extLst>
              <a:ext uri="{FF2B5EF4-FFF2-40B4-BE49-F238E27FC236}">
                <a16:creationId xmlns:a16="http://schemas.microsoft.com/office/drawing/2014/main" id="{8289164D-95A8-63B6-9919-0C7007E0FF2A}"/>
              </a:ext>
            </a:extLst>
          </p:cNvPr>
          <p:cNvSpPr>
            <a:spLocks noGrp="1"/>
          </p:cNvSpPr>
          <p:nvPr>
            <p:ph type="sldNum" sz="quarter" idx="12"/>
          </p:nvPr>
        </p:nvSpPr>
        <p:spPr/>
        <p:txBody>
          <a:bodyPr/>
          <a:lstStyle/>
          <a:p>
            <a:fld id="{4195FD50-BB78-4675-BB37-4838F29F7B3A}" type="slidenum">
              <a:rPr lang="en-CA" smtClean="0"/>
              <a:t>‹#›</a:t>
            </a:fld>
            <a:endParaRPr lang="en-CA" dirty="0"/>
          </a:p>
        </p:txBody>
      </p:sp>
    </p:spTree>
    <p:extLst>
      <p:ext uri="{BB962C8B-B14F-4D97-AF65-F5344CB8AC3E}">
        <p14:creationId xmlns:p14="http://schemas.microsoft.com/office/powerpoint/2010/main" val="1407950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1A51BF-EB25-B5B5-8BD9-D21CA68AA0C1}"/>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8578481C-2F5D-E788-9D3C-AB8AFBEC365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a:extLst>
              <a:ext uri="{FF2B5EF4-FFF2-40B4-BE49-F238E27FC236}">
                <a16:creationId xmlns:a16="http://schemas.microsoft.com/office/drawing/2014/main" id="{9493E69A-DE40-0B05-ADD1-F96FEEDFC27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a:extLst>
              <a:ext uri="{FF2B5EF4-FFF2-40B4-BE49-F238E27FC236}">
                <a16:creationId xmlns:a16="http://schemas.microsoft.com/office/drawing/2014/main" id="{9E5DE588-8489-1E35-2C1E-D02DC5F925E2}"/>
              </a:ext>
            </a:extLst>
          </p:cNvPr>
          <p:cNvSpPr>
            <a:spLocks noGrp="1"/>
          </p:cNvSpPr>
          <p:nvPr>
            <p:ph type="dt" sz="half" idx="10"/>
          </p:nvPr>
        </p:nvSpPr>
        <p:spPr/>
        <p:txBody>
          <a:bodyPr/>
          <a:lstStyle/>
          <a:p>
            <a:fld id="{C204F3E8-C43E-410F-88A6-E8E559EFF427}" type="datetimeFigureOut">
              <a:rPr lang="en-CA" smtClean="0"/>
              <a:t>2026-06-08</a:t>
            </a:fld>
            <a:endParaRPr lang="en-CA" dirty="0"/>
          </a:p>
        </p:txBody>
      </p:sp>
      <p:sp>
        <p:nvSpPr>
          <p:cNvPr id="6" name="Footer Placeholder 5">
            <a:extLst>
              <a:ext uri="{FF2B5EF4-FFF2-40B4-BE49-F238E27FC236}">
                <a16:creationId xmlns:a16="http://schemas.microsoft.com/office/drawing/2014/main" id="{F2E3E90F-EBA9-261E-2357-60C753975E12}"/>
              </a:ext>
            </a:extLst>
          </p:cNvPr>
          <p:cNvSpPr>
            <a:spLocks noGrp="1"/>
          </p:cNvSpPr>
          <p:nvPr>
            <p:ph type="ftr" sz="quarter" idx="11"/>
          </p:nvPr>
        </p:nvSpPr>
        <p:spPr/>
        <p:txBody>
          <a:bodyPr/>
          <a:lstStyle/>
          <a:p>
            <a:endParaRPr lang="en-CA" dirty="0"/>
          </a:p>
        </p:txBody>
      </p:sp>
      <p:sp>
        <p:nvSpPr>
          <p:cNvPr id="7" name="Slide Number Placeholder 6">
            <a:extLst>
              <a:ext uri="{FF2B5EF4-FFF2-40B4-BE49-F238E27FC236}">
                <a16:creationId xmlns:a16="http://schemas.microsoft.com/office/drawing/2014/main" id="{0D31AC88-4304-A067-C064-DC6031D60EC8}"/>
              </a:ext>
            </a:extLst>
          </p:cNvPr>
          <p:cNvSpPr>
            <a:spLocks noGrp="1"/>
          </p:cNvSpPr>
          <p:nvPr>
            <p:ph type="sldNum" sz="quarter" idx="12"/>
          </p:nvPr>
        </p:nvSpPr>
        <p:spPr/>
        <p:txBody>
          <a:bodyPr/>
          <a:lstStyle/>
          <a:p>
            <a:fld id="{4195FD50-BB78-4675-BB37-4838F29F7B3A}" type="slidenum">
              <a:rPr lang="en-CA" smtClean="0"/>
              <a:t>‹#›</a:t>
            </a:fld>
            <a:endParaRPr lang="en-CA" dirty="0"/>
          </a:p>
        </p:txBody>
      </p:sp>
    </p:spTree>
    <p:extLst>
      <p:ext uri="{BB962C8B-B14F-4D97-AF65-F5344CB8AC3E}">
        <p14:creationId xmlns:p14="http://schemas.microsoft.com/office/powerpoint/2010/main" val="25828220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9BB68E-E556-368C-3495-F9CE637AF8C9}"/>
              </a:ext>
            </a:extLst>
          </p:cNvPr>
          <p:cNvSpPr>
            <a:spLocks noGrp="1"/>
          </p:cNvSpPr>
          <p:nvPr>
            <p:ph type="title"/>
          </p:nvPr>
        </p:nvSpPr>
        <p:spPr>
          <a:xfrm>
            <a:off x="839788" y="365125"/>
            <a:ext cx="10515600" cy="1325563"/>
          </a:xfrm>
        </p:spPr>
        <p:txBody>
          <a:bodyPr/>
          <a:lstStyle/>
          <a:p>
            <a:r>
              <a:rPr lang="en-US"/>
              <a:t>Click to edit Master title style</a:t>
            </a:r>
            <a:endParaRPr lang="en-CA"/>
          </a:p>
        </p:txBody>
      </p:sp>
      <p:sp>
        <p:nvSpPr>
          <p:cNvPr id="3" name="Text Placeholder 2">
            <a:extLst>
              <a:ext uri="{FF2B5EF4-FFF2-40B4-BE49-F238E27FC236}">
                <a16:creationId xmlns:a16="http://schemas.microsoft.com/office/drawing/2014/main" id="{48F04AF9-C2C1-A9AA-55DC-2C2532D34FA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EFC3173-A1A8-6AED-135F-378B8087F54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a:extLst>
              <a:ext uri="{FF2B5EF4-FFF2-40B4-BE49-F238E27FC236}">
                <a16:creationId xmlns:a16="http://schemas.microsoft.com/office/drawing/2014/main" id="{66C27047-6E1C-18F4-B0D9-320CD6EFD00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F011EA0-6F39-635C-50DC-BD9A7C83FBA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a:extLst>
              <a:ext uri="{FF2B5EF4-FFF2-40B4-BE49-F238E27FC236}">
                <a16:creationId xmlns:a16="http://schemas.microsoft.com/office/drawing/2014/main" id="{FBCC8520-DB91-7299-4A6B-5F7AB1E76E8F}"/>
              </a:ext>
            </a:extLst>
          </p:cNvPr>
          <p:cNvSpPr>
            <a:spLocks noGrp="1"/>
          </p:cNvSpPr>
          <p:nvPr>
            <p:ph type="dt" sz="half" idx="10"/>
          </p:nvPr>
        </p:nvSpPr>
        <p:spPr/>
        <p:txBody>
          <a:bodyPr/>
          <a:lstStyle/>
          <a:p>
            <a:fld id="{C204F3E8-C43E-410F-88A6-E8E559EFF427}" type="datetimeFigureOut">
              <a:rPr lang="en-CA" smtClean="0"/>
              <a:t>2026-06-08</a:t>
            </a:fld>
            <a:endParaRPr lang="en-CA" dirty="0"/>
          </a:p>
        </p:txBody>
      </p:sp>
      <p:sp>
        <p:nvSpPr>
          <p:cNvPr id="8" name="Footer Placeholder 7">
            <a:extLst>
              <a:ext uri="{FF2B5EF4-FFF2-40B4-BE49-F238E27FC236}">
                <a16:creationId xmlns:a16="http://schemas.microsoft.com/office/drawing/2014/main" id="{B8C360CD-3E50-41E1-A97D-7560E7E85D39}"/>
              </a:ext>
            </a:extLst>
          </p:cNvPr>
          <p:cNvSpPr>
            <a:spLocks noGrp="1"/>
          </p:cNvSpPr>
          <p:nvPr>
            <p:ph type="ftr" sz="quarter" idx="11"/>
          </p:nvPr>
        </p:nvSpPr>
        <p:spPr/>
        <p:txBody>
          <a:bodyPr/>
          <a:lstStyle/>
          <a:p>
            <a:endParaRPr lang="en-CA" dirty="0"/>
          </a:p>
        </p:txBody>
      </p:sp>
      <p:sp>
        <p:nvSpPr>
          <p:cNvPr id="9" name="Slide Number Placeholder 8">
            <a:extLst>
              <a:ext uri="{FF2B5EF4-FFF2-40B4-BE49-F238E27FC236}">
                <a16:creationId xmlns:a16="http://schemas.microsoft.com/office/drawing/2014/main" id="{6DF474D2-E19A-F978-8F2C-DEDAE26D1B18}"/>
              </a:ext>
            </a:extLst>
          </p:cNvPr>
          <p:cNvSpPr>
            <a:spLocks noGrp="1"/>
          </p:cNvSpPr>
          <p:nvPr>
            <p:ph type="sldNum" sz="quarter" idx="12"/>
          </p:nvPr>
        </p:nvSpPr>
        <p:spPr/>
        <p:txBody>
          <a:bodyPr/>
          <a:lstStyle/>
          <a:p>
            <a:fld id="{4195FD50-BB78-4675-BB37-4838F29F7B3A}" type="slidenum">
              <a:rPr lang="en-CA" smtClean="0"/>
              <a:t>‹#›</a:t>
            </a:fld>
            <a:endParaRPr lang="en-CA" dirty="0"/>
          </a:p>
        </p:txBody>
      </p:sp>
    </p:spTree>
    <p:extLst>
      <p:ext uri="{BB962C8B-B14F-4D97-AF65-F5344CB8AC3E}">
        <p14:creationId xmlns:p14="http://schemas.microsoft.com/office/powerpoint/2010/main" val="13573329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AE8EAC-E7B1-08B0-7945-239BF065A900}"/>
              </a:ext>
            </a:extLst>
          </p:cNvPr>
          <p:cNvSpPr>
            <a:spLocks noGrp="1"/>
          </p:cNvSpPr>
          <p:nvPr>
            <p:ph type="title"/>
          </p:nvPr>
        </p:nvSpPr>
        <p:spPr/>
        <p:txBody>
          <a:bodyPr/>
          <a:lstStyle/>
          <a:p>
            <a:r>
              <a:rPr lang="en-US"/>
              <a:t>Click to edit Master title style</a:t>
            </a:r>
            <a:endParaRPr lang="en-CA"/>
          </a:p>
        </p:txBody>
      </p:sp>
      <p:sp>
        <p:nvSpPr>
          <p:cNvPr id="3" name="Date Placeholder 2">
            <a:extLst>
              <a:ext uri="{FF2B5EF4-FFF2-40B4-BE49-F238E27FC236}">
                <a16:creationId xmlns:a16="http://schemas.microsoft.com/office/drawing/2014/main" id="{F8EBC2D1-5B83-96D0-5D9E-7077B7DA53A2}"/>
              </a:ext>
            </a:extLst>
          </p:cNvPr>
          <p:cNvSpPr>
            <a:spLocks noGrp="1"/>
          </p:cNvSpPr>
          <p:nvPr>
            <p:ph type="dt" sz="half" idx="10"/>
          </p:nvPr>
        </p:nvSpPr>
        <p:spPr/>
        <p:txBody>
          <a:bodyPr/>
          <a:lstStyle/>
          <a:p>
            <a:fld id="{C204F3E8-C43E-410F-88A6-E8E559EFF427}" type="datetimeFigureOut">
              <a:rPr lang="en-CA" smtClean="0"/>
              <a:t>2026-06-08</a:t>
            </a:fld>
            <a:endParaRPr lang="en-CA" dirty="0"/>
          </a:p>
        </p:txBody>
      </p:sp>
      <p:sp>
        <p:nvSpPr>
          <p:cNvPr id="4" name="Footer Placeholder 3">
            <a:extLst>
              <a:ext uri="{FF2B5EF4-FFF2-40B4-BE49-F238E27FC236}">
                <a16:creationId xmlns:a16="http://schemas.microsoft.com/office/drawing/2014/main" id="{F2D2CC24-64DE-96C2-042C-49A68BFCA08E}"/>
              </a:ext>
            </a:extLst>
          </p:cNvPr>
          <p:cNvSpPr>
            <a:spLocks noGrp="1"/>
          </p:cNvSpPr>
          <p:nvPr>
            <p:ph type="ftr" sz="quarter" idx="11"/>
          </p:nvPr>
        </p:nvSpPr>
        <p:spPr/>
        <p:txBody>
          <a:bodyPr/>
          <a:lstStyle/>
          <a:p>
            <a:endParaRPr lang="en-CA" dirty="0"/>
          </a:p>
        </p:txBody>
      </p:sp>
      <p:sp>
        <p:nvSpPr>
          <p:cNvPr id="5" name="Slide Number Placeholder 4">
            <a:extLst>
              <a:ext uri="{FF2B5EF4-FFF2-40B4-BE49-F238E27FC236}">
                <a16:creationId xmlns:a16="http://schemas.microsoft.com/office/drawing/2014/main" id="{0C69B9FB-98E8-5FFD-2D83-BB7864540547}"/>
              </a:ext>
            </a:extLst>
          </p:cNvPr>
          <p:cNvSpPr>
            <a:spLocks noGrp="1"/>
          </p:cNvSpPr>
          <p:nvPr>
            <p:ph type="sldNum" sz="quarter" idx="12"/>
          </p:nvPr>
        </p:nvSpPr>
        <p:spPr/>
        <p:txBody>
          <a:bodyPr/>
          <a:lstStyle/>
          <a:p>
            <a:fld id="{4195FD50-BB78-4675-BB37-4838F29F7B3A}" type="slidenum">
              <a:rPr lang="en-CA" smtClean="0"/>
              <a:t>‹#›</a:t>
            </a:fld>
            <a:endParaRPr lang="en-CA" dirty="0"/>
          </a:p>
        </p:txBody>
      </p:sp>
    </p:spTree>
    <p:extLst>
      <p:ext uri="{BB962C8B-B14F-4D97-AF65-F5344CB8AC3E}">
        <p14:creationId xmlns:p14="http://schemas.microsoft.com/office/powerpoint/2010/main" val="8881320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5EADB04-9A24-3032-E744-5DDFA59CA993}"/>
              </a:ext>
            </a:extLst>
          </p:cNvPr>
          <p:cNvSpPr>
            <a:spLocks noGrp="1"/>
          </p:cNvSpPr>
          <p:nvPr>
            <p:ph type="dt" sz="half" idx="10"/>
          </p:nvPr>
        </p:nvSpPr>
        <p:spPr/>
        <p:txBody>
          <a:bodyPr/>
          <a:lstStyle/>
          <a:p>
            <a:fld id="{C204F3E8-C43E-410F-88A6-E8E559EFF427}" type="datetimeFigureOut">
              <a:rPr lang="en-CA" smtClean="0"/>
              <a:t>2026-06-08</a:t>
            </a:fld>
            <a:endParaRPr lang="en-CA" dirty="0"/>
          </a:p>
        </p:txBody>
      </p:sp>
      <p:sp>
        <p:nvSpPr>
          <p:cNvPr id="3" name="Footer Placeholder 2">
            <a:extLst>
              <a:ext uri="{FF2B5EF4-FFF2-40B4-BE49-F238E27FC236}">
                <a16:creationId xmlns:a16="http://schemas.microsoft.com/office/drawing/2014/main" id="{4AB02480-CE62-F322-780D-D117A42172EA}"/>
              </a:ext>
            </a:extLst>
          </p:cNvPr>
          <p:cNvSpPr>
            <a:spLocks noGrp="1"/>
          </p:cNvSpPr>
          <p:nvPr>
            <p:ph type="ftr" sz="quarter" idx="11"/>
          </p:nvPr>
        </p:nvSpPr>
        <p:spPr/>
        <p:txBody>
          <a:bodyPr/>
          <a:lstStyle/>
          <a:p>
            <a:endParaRPr lang="en-CA" dirty="0"/>
          </a:p>
        </p:txBody>
      </p:sp>
      <p:sp>
        <p:nvSpPr>
          <p:cNvPr id="4" name="Slide Number Placeholder 3">
            <a:extLst>
              <a:ext uri="{FF2B5EF4-FFF2-40B4-BE49-F238E27FC236}">
                <a16:creationId xmlns:a16="http://schemas.microsoft.com/office/drawing/2014/main" id="{2D787B6B-746E-04DA-E170-075DB6FAD3A3}"/>
              </a:ext>
            </a:extLst>
          </p:cNvPr>
          <p:cNvSpPr>
            <a:spLocks noGrp="1"/>
          </p:cNvSpPr>
          <p:nvPr>
            <p:ph type="sldNum" sz="quarter" idx="12"/>
          </p:nvPr>
        </p:nvSpPr>
        <p:spPr/>
        <p:txBody>
          <a:bodyPr/>
          <a:lstStyle/>
          <a:p>
            <a:fld id="{4195FD50-BB78-4675-BB37-4838F29F7B3A}" type="slidenum">
              <a:rPr lang="en-CA" smtClean="0"/>
              <a:t>‹#›</a:t>
            </a:fld>
            <a:endParaRPr lang="en-CA" dirty="0"/>
          </a:p>
        </p:txBody>
      </p:sp>
    </p:spTree>
    <p:extLst>
      <p:ext uri="{BB962C8B-B14F-4D97-AF65-F5344CB8AC3E}">
        <p14:creationId xmlns:p14="http://schemas.microsoft.com/office/powerpoint/2010/main" val="9590283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236145-5DAE-354D-3160-4B0BBAF8D9A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Content Placeholder 2">
            <a:extLst>
              <a:ext uri="{FF2B5EF4-FFF2-40B4-BE49-F238E27FC236}">
                <a16:creationId xmlns:a16="http://schemas.microsoft.com/office/drawing/2014/main" id="{252130F4-A7D0-4FA2-F952-B23A0989316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a:extLst>
              <a:ext uri="{FF2B5EF4-FFF2-40B4-BE49-F238E27FC236}">
                <a16:creationId xmlns:a16="http://schemas.microsoft.com/office/drawing/2014/main" id="{F9DEAAC5-6F41-ABE3-707D-9C074E74FBA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E31C8CE-5062-5BD4-35BA-053F3AEEDE0B}"/>
              </a:ext>
            </a:extLst>
          </p:cNvPr>
          <p:cNvSpPr>
            <a:spLocks noGrp="1"/>
          </p:cNvSpPr>
          <p:nvPr>
            <p:ph type="dt" sz="half" idx="10"/>
          </p:nvPr>
        </p:nvSpPr>
        <p:spPr/>
        <p:txBody>
          <a:bodyPr/>
          <a:lstStyle/>
          <a:p>
            <a:fld id="{C204F3E8-C43E-410F-88A6-E8E559EFF427}" type="datetimeFigureOut">
              <a:rPr lang="en-CA" smtClean="0"/>
              <a:t>2026-06-08</a:t>
            </a:fld>
            <a:endParaRPr lang="en-CA" dirty="0"/>
          </a:p>
        </p:txBody>
      </p:sp>
      <p:sp>
        <p:nvSpPr>
          <p:cNvPr id="6" name="Footer Placeholder 5">
            <a:extLst>
              <a:ext uri="{FF2B5EF4-FFF2-40B4-BE49-F238E27FC236}">
                <a16:creationId xmlns:a16="http://schemas.microsoft.com/office/drawing/2014/main" id="{7E9FA59E-E4F7-DA6E-D9E2-7E20184377F9}"/>
              </a:ext>
            </a:extLst>
          </p:cNvPr>
          <p:cNvSpPr>
            <a:spLocks noGrp="1"/>
          </p:cNvSpPr>
          <p:nvPr>
            <p:ph type="ftr" sz="quarter" idx="11"/>
          </p:nvPr>
        </p:nvSpPr>
        <p:spPr/>
        <p:txBody>
          <a:bodyPr/>
          <a:lstStyle/>
          <a:p>
            <a:endParaRPr lang="en-CA" dirty="0"/>
          </a:p>
        </p:txBody>
      </p:sp>
      <p:sp>
        <p:nvSpPr>
          <p:cNvPr id="7" name="Slide Number Placeholder 6">
            <a:extLst>
              <a:ext uri="{FF2B5EF4-FFF2-40B4-BE49-F238E27FC236}">
                <a16:creationId xmlns:a16="http://schemas.microsoft.com/office/drawing/2014/main" id="{846C7C22-FF06-42FF-3E48-70EC659B84FF}"/>
              </a:ext>
            </a:extLst>
          </p:cNvPr>
          <p:cNvSpPr>
            <a:spLocks noGrp="1"/>
          </p:cNvSpPr>
          <p:nvPr>
            <p:ph type="sldNum" sz="quarter" idx="12"/>
          </p:nvPr>
        </p:nvSpPr>
        <p:spPr/>
        <p:txBody>
          <a:bodyPr/>
          <a:lstStyle/>
          <a:p>
            <a:fld id="{4195FD50-BB78-4675-BB37-4838F29F7B3A}" type="slidenum">
              <a:rPr lang="en-CA" smtClean="0"/>
              <a:t>‹#›</a:t>
            </a:fld>
            <a:endParaRPr lang="en-CA" dirty="0"/>
          </a:p>
        </p:txBody>
      </p:sp>
    </p:spTree>
    <p:extLst>
      <p:ext uri="{BB962C8B-B14F-4D97-AF65-F5344CB8AC3E}">
        <p14:creationId xmlns:p14="http://schemas.microsoft.com/office/powerpoint/2010/main" val="37081828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2D3F21-48EB-2658-CD75-0881B82BD1F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4ED026BF-CAC2-996C-671D-A92B22D5204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dirty="0"/>
          </a:p>
        </p:txBody>
      </p:sp>
      <p:sp>
        <p:nvSpPr>
          <p:cNvPr id="4" name="Text Placeholder 3">
            <a:extLst>
              <a:ext uri="{FF2B5EF4-FFF2-40B4-BE49-F238E27FC236}">
                <a16:creationId xmlns:a16="http://schemas.microsoft.com/office/drawing/2014/main" id="{609A3A97-2E3D-8683-E257-60E2079202A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EDC0D28-91F7-D6E9-87CF-6D2D14FB6C8A}"/>
              </a:ext>
            </a:extLst>
          </p:cNvPr>
          <p:cNvSpPr>
            <a:spLocks noGrp="1"/>
          </p:cNvSpPr>
          <p:nvPr>
            <p:ph type="dt" sz="half" idx="10"/>
          </p:nvPr>
        </p:nvSpPr>
        <p:spPr/>
        <p:txBody>
          <a:bodyPr/>
          <a:lstStyle/>
          <a:p>
            <a:fld id="{C204F3E8-C43E-410F-88A6-E8E559EFF427}" type="datetimeFigureOut">
              <a:rPr lang="en-CA" smtClean="0"/>
              <a:t>2026-06-08</a:t>
            </a:fld>
            <a:endParaRPr lang="en-CA" dirty="0"/>
          </a:p>
        </p:txBody>
      </p:sp>
      <p:sp>
        <p:nvSpPr>
          <p:cNvPr id="6" name="Footer Placeholder 5">
            <a:extLst>
              <a:ext uri="{FF2B5EF4-FFF2-40B4-BE49-F238E27FC236}">
                <a16:creationId xmlns:a16="http://schemas.microsoft.com/office/drawing/2014/main" id="{820323A4-DA33-16C9-BA59-B9A1DC669EDA}"/>
              </a:ext>
            </a:extLst>
          </p:cNvPr>
          <p:cNvSpPr>
            <a:spLocks noGrp="1"/>
          </p:cNvSpPr>
          <p:nvPr>
            <p:ph type="ftr" sz="quarter" idx="11"/>
          </p:nvPr>
        </p:nvSpPr>
        <p:spPr/>
        <p:txBody>
          <a:bodyPr/>
          <a:lstStyle/>
          <a:p>
            <a:endParaRPr lang="en-CA" dirty="0"/>
          </a:p>
        </p:txBody>
      </p:sp>
      <p:sp>
        <p:nvSpPr>
          <p:cNvPr id="7" name="Slide Number Placeholder 6">
            <a:extLst>
              <a:ext uri="{FF2B5EF4-FFF2-40B4-BE49-F238E27FC236}">
                <a16:creationId xmlns:a16="http://schemas.microsoft.com/office/drawing/2014/main" id="{A43B20C0-9A3C-DD82-316A-95C99B155F2F}"/>
              </a:ext>
            </a:extLst>
          </p:cNvPr>
          <p:cNvSpPr>
            <a:spLocks noGrp="1"/>
          </p:cNvSpPr>
          <p:nvPr>
            <p:ph type="sldNum" sz="quarter" idx="12"/>
          </p:nvPr>
        </p:nvSpPr>
        <p:spPr/>
        <p:txBody>
          <a:bodyPr/>
          <a:lstStyle/>
          <a:p>
            <a:fld id="{4195FD50-BB78-4675-BB37-4838F29F7B3A}" type="slidenum">
              <a:rPr lang="en-CA" smtClean="0"/>
              <a:t>‹#›</a:t>
            </a:fld>
            <a:endParaRPr lang="en-CA" dirty="0"/>
          </a:p>
        </p:txBody>
      </p:sp>
    </p:spTree>
    <p:extLst>
      <p:ext uri="{BB962C8B-B14F-4D97-AF65-F5344CB8AC3E}">
        <p14:creationId xmlns:p14="http://schemas.microsoft.com/office/powerpoint/2010/main" val="35675506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FBD4DAD-7835-0BF2-D19F-71AB8FDEBA8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a:extLst>
              <a:ext uri="{FF2B5EF4-FFF2-40B4-BE49-F238E27FC236}">
                <a16:creationId xmlns:a16="http://schemas.microsoft.com/office/drawing/2014/main" id="{99E537D7-B314-B351-B655-BFC3CB95BC8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3A0B3AE4-9D61-445B-BD96-DAD96F26C29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04F3E8-C43E-410F-88A6-E8E559EFF427}" type="datetimeFigureOut">
              <a:rPr lang="en-CA" smtClean="0"/>
              <a:t>2026-06-08</a:t>
            </a:fld>
            <a:endParaRPr lang="en-CA" dirty="0"/>
          </a:p>
        </p:txBody>
      </p:sp>
      <p:sp>
        <p:nvSpPr>
          <p:cNvPr id="5" name="Footer Placeholder 4">
            <a:extLst>
              <a:ext uri="{FF2B5EF4-FFF2-40B4-BE49-F238E27FC236}">
                <a16:creationId xmlns:a16="http://schemas.microsoft.com/office/drawing/2014/main" id="{26FC3388-E34C-2606-9C52-84686B4394E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dirty="0"/>
          </a:p>
        </p:txBody>
      </p:sp>
      <p:sp>
        <p:nvSpPr>
          <p:cNvPr id="6" name="Slide Number Placeholder 5">
            <a:extLst>
              <a:ext uri="{FF2B5EF4-FFF2-40B4-BE49-F238E27FC236}">
                <a16:creationId xmlns:a16="http://schemas.microsoft.com/office/drawing/2014/main" id="{297CF3AF-E4FB-D1FA-6BE9-395075B1CD1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195FD50-BB78-4675-BB37-4838F29F7B3A}" type="slidenum">
              <a:rPr lang="en-CA" smtClean="0"/>
              <a:t>‹#›</a:t>
            </a:fld>
            <a:endParaRPr lang="en-CA" dirty="0"/>
          </a:p>
        </p:txBody>
      </p:sp>
    </p:spTree>
    <p:extLst>
      <p:ext uri="{BB962C8B-B14F-4D97-AF65-F5344CB8AC3E}">
        <p14:creationId xmlns:p14="http://schemas.microsoft.com/office/powerpoint/2010/main" val="11073663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4.xml"/></Relationships>
</file>

<file path=ppt/slides/_rels/slide105.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4.xml"/></Relationships>
</file>

<file path=ppt/slides/_rels/slide106.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4.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bandung2026fiap.com/" TargetMode="External"/><Relationship Id="rId7" Type="http://schemas.openxmlformats.org/officeDocument/2006/relationships/hyperlink" Target="https://www.ibra2028.com/" TargetMode="External"/><Relationship Id="rId2" Type="http://schemas.openxmlformats.org/officeDocument/2006/relationships/hyperlink" Target="https://www.macao2026.org.mo/" TargetMode="External"/><Relationship Id="rId1" Type="http://schemas.openxmlformats.org/officeDocument/2006/relationships/slideLayout" Target="../slideLayouts/slideLayout2.xml"/><Relationship Id="rId6" Type="http://schemas.openxmlformats.org/officeDocument/2006/relationships/hyperlink" Target="http://www.praga2028.cz/" TargetMode="External"/><Relationship Id="rId5" Type="http://schemas.openxmlformats.org/officeDocument/2006/relationships/hyperlink" Target="http://www.belgrade2027.org/" TargetMode="External"/><Relationship Id="rId4" Type="http://schemas.openxmlformats.org/officeDocument/2006/relationships/hyperlink" Target="https://taipei2026.post.gov.tw/taipei2026/en/index.jsp?ID=1403690934606" TargetMode="Externa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6.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8.jpeg"/></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image" Target="../media/image12.jpeg"/></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6.emf"/></Relationships>
</file>

<file path=ppt/slides/_rels/slide23.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2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2.jpeg"/></Relationships>
</file>

<file path=ppt/slides/_rels/slide2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1.xml"/><Relationship Id="rId1" Type="http://schemas.openxmlformats.org/officeDocument/2006/relationships/slideLayout" Target="../slideLayouts/slideLayout4.xml"/><Relationship Id="rId5" Type="http://schemas.openxmlformats.org/officeDocument/2006/relationships/image" Target="../media/image28.jpeg"/><Relationship Id="rId4" Type="http://schemas.openxmlformats.org/officeDocument/2006/relationships/image" Target="../media/image27.jpeg"/></Relationships>
</file>

<file path=ppt/slides/_rels/slide2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2.xml"/><Relationship Id="rId1" Type="http://schemas.openxmlformats.org/officeDocument/2006/relationships/slideLayout" Target="../slideLayouts/slideLayout4.xml"/><Relationship Id="rId5" Type="http://schemas.openxmlformats.org/officeDocument/2006/relationships/image" Target="../media/image31.jpeg"/><Relationship Id="rId4" Type="http://schemas.openxmlformats.org/officeDocument/2006/relationships/image" Target="../media/image30.jpeg"/></Relationships>
</file>

<file path=ppt/slides/_rels/slide29.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13.xml"/><Relationship Id="rId1" Type="http://schemas.openxmlformats.org/officeDocument/2006/relationships/slideLayout" Target="../slideLayouts/slideLayout4.xml"/><Relationship Id="rId5" Type="http://schemas.openxmlformats.org/officeDocument/2006/relationships/image" Target="../media/image34.jpeg"/><Relationship Id="rId4" Type="http://schemas.openxmlformats.org/officeDocument/2006/relationships/image" Target="../media/image33.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hyperlink" Target="http://www.f-i-p.ch/wp-content/uploads/Postal-Stationery.pdf"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39.jpe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8" Type="http://schemas.openxmlformats.org/officeDocument/2006/relationships/image" Target="../media/image48.jpeg"/><Relationship Id="rId3" Type="http://schemas.openxmlformats.org/officeDocument/2006/relationships/image" Target="../media/image43.jpeg"/><Relationship Id="rId7" Type="http://schemas.openxmlformats.org/officeDocument/2006/relationships/image" Target="../media/image47.jpeg"/><Relationship Id="rId2" Type="http://schemas.openxmlformats.org/officeDocument/2006/relationships/image" Target="../media/image42.jpeg"/><Relationship Id="rId1" Type="http://schemas.openxmlformats.org/officeDocument/2006/relationships/slideLayout" Target="../slideLayouts/slideLayout2.xml"/><Relationship Id="rId6" Type="http://schemas.openxmlformats.org/officeDocument/2006/relationships/image" Target="../media/image46.jpeg"/><Relationship Id="rId5" Type="http://schemas.openxmlformats.org/officeDocument/2006/relationships/image" Target="../media/image45.jpeg"/><Relationship Id="rId4" Type="http://schemas.openxmlformats.org/officeDocument/2006/relationships/image" Target="../media/image44.jpeg"/></Relationships>
</file>

<file path=ppt/slides/_rels/slide46.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39.jpeg"/></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8" Type="http://schemas.openxmlformats.org/officeDocument/2006/relationships/image" Target="../media/image48.jpeg"/><Relationship Id="rId3" Type="http://schemas.openxmlformats.org/officeDocument/2006/relationships/image" Target="../media/image43.jpeg"/><Relationship Id="rId7" Type="http://schemas.openxmlformats.org/officeDocument/2006/relationships/image" Target="../media/image47.jpeg"/><Relationship Id="rId2" Type="http://schemas.openxmlformats.org/officeDocument/2006/relationships/image" Target="../media/image42.jpeg"/><Relationship Id="rId1" Type="http://schemas.openxmlformats.org/officeDocument/2006/relationships/slideLayout" Target="../slideLayouts/slideLayout2.xml"/><Relationship Id="rId6" Type="http://schemas.openxmlformats.org/officeDocument/2006/relationships/image" Target="../media/image46.jpeg"/><Relationship Id="rId5" Type="http://schemas.openxmlformats.org/officeDocument/2006/relationships/image" Target="../media/image45.jpeg"/><Relationship Id="rId4" Type="http://schemas.openxmlformats.org/officeDocument/2006/relationships/image" Target="../media/image44.jpeg"/></Relationships>
</file>

<file path=ppt/slides/_rels/slide65.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mailto:mikesmith.philatelist@gmail.com" TargetMode="Externa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53.jpg"/><Relationship Id="rId1" Type="http://schemas.openxmlformats.org/officeDocument/2006/relationships/slideLayout" Target="../slideLayouts/slideLayout4.xml"/></Relationships>
</file>

<file path=ppt/slides/_rels/slide76.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55.jp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56.jp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4.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postalstationery.f-i-p.ch/" TargetMode="Externa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1739054" y="863028"/>
            <a:ext cx="7772400" cy="5794625"/>
          </a:xfrm>
        </p:spPr>
        <p:txBody>
          <a:bodyPr>
            <a:normAutofit fontScale="90000"/>
          </a:bodyPr>
          <a:lstStyle/>
          <a:p>
            <a:pPr>
              <a:defRPr/>
            </a:pPr>
            <a:br>
              <a:rPr lang="en-US" cap="small" dirty="0">
                <a:effectLst>
                  <a:outerShdw blurRad="38100" dist="38100" dir="2700000" algn="tl">
                    <a:srgbClr val="DDDDDD"/>
                  </a:outerShdw>
                </a:effectLst>
                <a:latin typeface="Arial" charset="0"/>
              </a:rPr>
            </a:br>
            <a:br>
              <a:rPr lang="en-US" cap="small" dirty="0">
                <a:effectLst>
                  <a:outerShdw blurRad="38100" dist="38100" dir="2700000" algn="tl">
                    <a:srgbClr val="DDDDDD"/>
                  </a:outerShdw>
                </a:effectLst>
                <a:latin typeface="Arial" charset="0"/>
              </a:rPr>
            </a:br>
            <a:br>
              <a:rPr lang="en-US" cap="small" dirty="0">
                <a:effectLst>
                  <a:outerShdw blurRad="38100" dist="38100" dir="2700000" algn="tl">
                    <a:srgbClr val="DDDDDD"/>
                  </a:outerShdw>
                </a:effectLst>
                <a:latin typeface="Arial" charset="0"/>
              </a:rPr>
            </a:br>
            <a:br>
              <a:rPr lang="en-US" cap="small" dirty="0">
                <a:effectLst>
                  <a:outerShdw blurRad="38100" dist="38100" dir="2700000" algn="tl">
                    <a:srgbClr val="DDDDDD"/>
                  </a:outerShdw>
                </a:effectLst>
                <a:latin typeface="Arial" charset="0"/>
              </a:rPr>
            </a:br>
            <a:br>
              <a:rPr lang="en-US" cap="small" dirty="0">
                <a:effectLst>
                  <a:outerShdw blurRad="38100" dist="38100" dir="2700000" algn="tl">
                    <a:srgbClr val="DDDDDD"/>
                  </a:outerShdw>
                </a:effectLst>
                <a:latin typeface="Arial" charset="0"/>
              </a:rPr>
            </a:br>
            <a:br>
              <a:rPr lang="en-US" cap="small" dirty="0">
                <a:effectLst>
                  <a:outerShdw blurRad="38100" dist="38100" dir="2700000" algn="tl">
                    <a:srgbClr val="DDDDDD"/>
                  </a:outerShdw>
                </a:effectLst>
                <a:latin typeface="Arial" charset="0"/>
              </a:rPr>
            </a:br>
            <a:br>
              <a:rPr lang="en-US" cap="small" dirty="0">
                <a:effectLst>
                  <a:outerShdw blurRad="38100" dist="38100" dir="2700000" algn="tl">
                    <a:srgbClr val="DDDDDD"/>
                  </a:outerShdw>
                </a:effectLst>
                <a:latin typeface="Arial" charset="0"/>
              </a:rPr>
            </a:br>
            <a:br>
              <a:rPr lang="en-US" cap="small" dirty="0">
                <a:effectLst>
                  <a:outerShdw blurRad="38100" dist="38100" dir="2700000" algn="tl">
                    <a:srgbClr val="DDDDDD"/>
                  </a:outerShdw>
                </a:effectLst>
                <a:latin typeface="Arial" charset="0"/>
              </a:rPr>
            </a:br>
            <a:br>
              <a:rPr lang="en-US" cap="small" dirty="0">
                <a:effectLst>
                  <a:outerShdw blurRad="38100" dist="38100" dir="2700000" algn="tl">
                    <a:srgbClr val="DDDDDD"/>
                  </a:outerShdw>
                </a:effectLst>
                <a:latin typeface="Arial" charset="0"/>
              </a:rPr>
            </a:br>
            <a:br>
              <a:rPr lang="en-US" cap="small" dirty="0">
                <a:effectLst>
                  <a:outerShdw blurRad="38100" dist="38100" dir="2700000" algn="tl">
                    <a:srgbClr val="DDDDDD"/>
                  </a:outerShdw>
                </a:effectLst>
                <a:latin typeface="Arial" charset="0"/>
              </a:rPr>
            </a:br>
            <a:br>
              <a:rPr lang="en-US" cap="small" dirty="0">
                <a:effectLst>
                  <a:outerShdw blurRad="38100" dist="38100" dir="2700000" algn="tl">
                    <a:srgbClr val="DDDDDD"/>
                  </a:outerShdw>
                </a:effectLst>
                <a:latin typeface="Arial" charset="0"/>
              </a:rPr>
            </a:br>
            <a:br>
              <a:rPr lang="en-US" cap="small" dirty="0">
                <a:effectLst>
                  <a:outerShdw blurRad="38100" dist="38100" dir="2700000" algn="tl">
                    <a:srgbClr val="DDDDDD"/>
                  </a:outerShdw>
                </a:effectLst>
                <a:latin typeface="Arial" charset="0"/>
              </a:rPr>
            </a:br>
            <a:br>
              <a:rPr lang="en-US" cap="small" dirty="0">
                <a:effectLst>
                  <a:outerShdw blurRad="38100" dist="38100" dir="2700000" algn="tl">
                    <a:srgbClr val="DDDDDD"/>
                  </a:outerShdw>
                </a:effectLst>
                <a:latin typeface="Arial" charset="0"/>
              </a:rPr>
            </a:br>
            <a:br>
              <a:rPr lang="en-US" cap="small" dirty="0">
                <a:effectLst>
                  <a:outerShdw blurRad="38100" dist="38100" dir="2700000" algn="tl">
                    <a:srgbClr val="DDDDDD"/>
                  </a:outerShdw>
                </a:effectLst>
                <a:latin typeface="Arial" charset="0"/>
              </a:rPr>
            </a:br>
            <a:br>
              <a:rPr lang="en-US" cap="small" dirty="0">
                <a:effectLst>
                  <a:outerShdw blurRad="38100" dist="38100" dir="2700000" algn="tl">
                    <a:srgbClr val="DDDDDD"/>
                  </a:outerShdw>
                </a:effectLst>
                <a:latin typeface="Arial" charset="0"/>
              </a:rPr>
            </a:br>
            <a:br>
              <a:rPr lang="en-US" cap="small" dirty="0">
                <a:effectLst>
                  <a:outerShdw blurRad="38100" dist="38100" dir="2700000" algn="tl">
                    <a:srgbClr val="DDDDDD"/>
                  </a:outerShdw>
                </a:effectLst>
                <a:latin typeface="Arial" charset="0"/>
              </a:rPr>
            </a:br>
            <a:br>
              <a:rPr lang="en-US" cap="small" dirty="0">
                <a:effectLst>
                  <a:outerShdw blurRad="38100" dist="38100" dir="2700000" algn="tl">
                    <a:srgbClr val="DDDDDD"/>
                  </a:outerShdw>
                </a:effectLst>
                <a:latin typeface="Arial" charset="0"/>
              </a:rPr>
            </a:br>
            <a:br>
              <a:rPr lang="en-US" cap="small" dirty="0">
                <a:effectLst>
                  <a:outerShdw blurRad="38100" dist="38100" dir="2700000" algn="tl">
                    <a:srgbClr val="DDDDDD"/>
                  </a:outerShdw>
                </a:effectLst>
                <a:latin typeface="Arial" charset="0"/>
              </a:rPr>
            </a:br>
            <a:br>
              <a:rPr lang="en-US" cap="small" dirty="0">
                <a:effectLst>
                  <a:outerShdw blurRad="38100" dist="38100" dir="2700000" algn="tl">
                    <a:srgbClr val="DDDDDD"/>
                  </a:outerShdw>
                </a:effectLst>
                <a:latin typeface="Arial" charset="0"/>
              </a:rPr>
            </a:br>
            <a:br>
              <a:rPr lang="en-US" cap="small" dirty="0">
                <a:effectLst>
                  <a:outerShdw blurRad="38100" dist="38100" dir="2700000" algn="tl">
                    <a:srgbClr val="DDDDDD"/>
                  </a:outerShdw>
                </a:effectLst>
                <a:latin typeface="Arial" charset="0"/>
              </a:rPr>
            </a:br>
            <a:br>
              <a:rPr lang="en-US" cap="small" dirty="0">
                <a:effectLst>
                  <a:outerShdw blurRad="38100" dist="38100" dir="2700000" algn="tl">
                    <a:srgbClr val="DDDDDD"/>
                  </a:outerShdw>
                </a:effectLst>
                <a:latin typeface="Arial" charset="0"/>
              </a:rPr>
            </a:br>
            <a:br>
              <a:rPr lang="en-US" cap="small" dirty="0">
                <a:effectLst>
                  <a:outerShdw blurRad="38100" dist="38100" dir="2700000" algn="tl">
                    <a:srgbClr val="DDDDDD"/>
                  </a:outerShdw>
                </a:effectLst>
                <a:latin typeface="Arial" charset="0"/>
              </a:rPr>
            </a:br>
            <a:br>
              <a:rPr lang="en-US" cap="small" dirty="0">
                <a:effectLst>
                  <a:outerShdw blurRad="38100" dist="38100" dir="2700000" algn="tl">
                    <a:srgbClr val="DDDDDD"/>
                  </a:outerShdw>
                </a:effectLst>
                <a:latin typeface="Arial" charset="0"/>
              </a:rPr>
            </a:br>
            <a:br>
              <a:rPr lang="en-US" cap="small" dirty="0">
                <a:effectLst>
                  <a:outerShdw blurRad="38100" dist="38100" dir="2700000" algn="tl">
                    <a:srgbClr val="DDDDDD"/>
                  </a:outerShdw>
                </a:effectLst>
                <a:latin typeface="Arial" charset="0"/>
              </a:rPr>
            </a:br>
            <a:r>
              <a:rPr lang="en-US" cap="small" dirty="0">
                <a:effectLst>
                  <a:outerShdw blurRad="38100" dist="38100" dir="2700000" algn="tl">
                    <a:srgbClr val="DDDDDD"/>
                  </a:outerShdw>
                </a:effectLst>
                <a:latin typeface="Arial" charset="0"/>
              </a:rPr>
              <a:t>Welcome to the </a:t>
            </a:r>
            <a:br>
              <a:rPr lang="en-US" cap="small" dirty="0">
                <a:effectLst>
                  <a:outerShdw blurRad="38100" dist="38100" dir="2700000" algn="tl">
                    <a:srgbClr val="DDDDDD"/>
                  </a:outerShdw>
                </a:effectLst>
                <a:latin typeface="Arial" charset="0"/>
              </a:rPr>
            </a:br>
            <a:r>
              <a:rPr lang="en-US" cap="small" dirty="0">
                <a:effectLst>
                  <a:outerShdw blurRad="38100" dist="38100" dir="2700000" algn="tl">
                    <a:srgbClr val="DDDDDD"/>
                  </a:outerShdw>
                </a:effectLst>
                <a:latin typeface="Arial" charset="0"/>
              </a:rPr>
              <a:t>FIP PS Commission Conference and Qualifying Seminar </a:t>
            </a:r>
            <a:br>
              <a:rPr lang="en-US" cap="small" dirty="0">
                <a:effectLst>
                  <a:outerShdw blurRad="38100" dist="38100" dir="2700000" algn="tl">
                    <a:srgbClr val="DDDDDD"/>
                  </a:outerShdw>
                </a:effectLst>
                <a:latin typeface="Arial" charset="0"/>
              </a:rPr>
            </a:br>
            <a:br>
              <a:rPr lang="en-US" sz="2700" dirty="0">
                <a:effectLst/>
                <a:latin typeface="Arial" panose="020B0604020202020204" pitchFamily="34" charset="0"/>
                <a:ea typeface="Calibri" panose="020F0502020204030204" pitchFamily="34" charset="0"/>
                <a:cs typeface="Arial" panose="020B0604020202020204" pitchFamily="34" charset="0"/>
              </a:rPr>
            </a:br>
            <a:br>
              <a:rPr lang="en-US" sz="2700" dirty="0">
                <a:effectLst/>
                <a:latin typeface="Arial" panose="020B0604020202020204" pitchFamily="34" charset="0"/>
                <a:ea typeface="Calibri" panose="020F0502020204030204" pitchFamily="34" charset="0"/>
                <a:cs typeface="Arial" panose="020B0604020202020204" pitchFamily="34" charset="0"/>
              </a:rPr>
            </a:br>
            <a:r>
              <a:rPr lang="en-CA" sz="2800" b="1" dirty="0"/>
              <a:t>MACAO 2026</a:t>
            </a:r>
            <a:br>
              <a:rPr lang="en-CA" sz="2800" dirty="0"/>
            </a:br>
            <a:br>
              <a:rPr lang="en-US" sz="2700" dirty="0">
                <a:effectLst/>
                <a:latin typeface="Arial" panose="020B0604020202020204" pitchFamily="34" charset="0"/>
                <a:ea typeface="Calibri" panose="020F0502020204030204" pitchFamily="34" charset="0"/>
                <a:cs typeface="Arial" panose="020B0604020202020204" pitchFamily="34" charset="0"/>
              </a:rPr>
            </a:br>
            <a:br>
              <a:rPr lang="en-US" sz="2800" dirty="0">
                <a:effectLst/>
                <a:latin typeface="Calibri" panose="020F0502020204030204" pitchFamily="34" charset="0"/>
                <a:ea typeface="Calibri" panose="020F0502020204030204" pitchFamily="34" charset="0"/>
              </a:rPr>
            </a:br>
            <a:endParaRPr lang="en-US" sz="2700" dirty="0">
              <a:solidFill>
                <a:srgbClr val="000000"/>
              </a:solidFill>
              <a:latin typeface="Arial" panose="020B0604020202020204" pitchFamily="34" charset="0"/>
              <a:cs typeface="Arial" panose="020B0604020202020204" pitchFamily="34" charset="0"/>
            </a:endParaRPr>
          </a:p>
        </p:txBody>
      </p:sp>
      <p:sp>
        <p:nvSpPr>
          <p:cNvPr id="2051" name="Rectangle 3"/>
          <p:cNvSpPr>
            <a:spLocks noGrp="1" noChangeArrowheads="1"/>
          </p:cNvSpPr>
          <p:nvPr>
            <p:ph type="subTitle" idx="1"/>
          </p:nvPr>
        </p:nvSpPr>
        <p:spPr>
          <a:xfrm>
            <a:off x="2970244" y="587137"/>
            <a:ext cx="6400800" cy="985838"/>
          </a:xfrm>
        </p:spPr>
        <p:txBody>
          <a:bodyPr/>
          <a:lstStyle/>
          <a:p>
            <a:pPr eaLnBrk="1" hangingPunct="1">
              <a:lnSpc>
                <a:spcPct val="90000"/>
              </a:lnSpc>
              <a:defRPr/>
            </a:pPr>
            <a:r>
              <a:rPr lang="en-US" sz="2800" dirty="0">
                <a:effectLst>
                  <a:outerShdw blurRad="38100" dist="38100" dir="2700000" algn="tl">
                    <a:srgbClr val="DDDDDD"/>
                  </a:outerShdw>
                </a:effectLst>
                <a:latin typeface="Arial" charset="0"/>
              </a:rPr>
              <a:t>The Postal Stationery Commission</a:t>
            </a:r>
          </a:p>
        </p:txBody>
      </p:sp>
      <p:pic>
        <p:nvPicPr>
          <p:cNvPr id="1026" name="Picture 12">
            <a:extLst>
              <a:ext uri="{FF2B5EF4-FFF2-40B4-BE49-F238E27FC236}">
                <a16:creationId xmlns:a16="http://schemas.microsoft.com/office/drawing/2014/main" id="{61604241-526F-F921-8A1C-330CC4CB5955}"/>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117113" y="120606"/>
            <a:ext cx="1774825" cy="1303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a:extLst>
              <a:ext uri="{FF2B5EF4-FFF2-40B4-BE49-F238E27FC236}">
                <a16:creationId xmlns:a16="http://schemas.microsoft.com/office/drawing/2014/main" id="{15EEF520-5526-558C-3693-F8680186E0C5}"/>
              </a:ext>
            </a:extLst>
          </p:cNvPr>
          <p:cNvSpPr txBox="1"/>
          <p:nvPr/>
        </p:nvSpPr>
        <p:spPr>
          <a:xfrm>
            <a:off x="4432830" y="6129399"/>
            <a:ext cx="3190280" cy="369332"/>
          </a:xfrm>
          <a:prstGeom prst="rect">
            <a:avLst/>
          </a:prstGeom>
          <a:noFill/>
        </p:spPr>
        <p:txBody>
          <a:bodyPr wrap="square">
            <a:spAutoFit/>
          </a:bodyPr>
          <a:lstStyle/>
          <a:p>
            <a:pPr>
              <a:defRPr/>
            </a:pPr>
            <a:r>
              <a:rPr lang="en-US" dirty="0"/>
              <a:t>https://postalstationery.f-i-p.ch/</a:t>
            </a:r>
            <a:endParaRPr lang="en-GB"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C5619B3-979D-1E41-A908-D5BE1D96AB4C}"/>
              </a:ext>
            </a:extLst>
          </p:cNvPr>
          <p:cNvSpPr>
            <a:spLocks noGrp="1"/>
          </p:cNvSpPr>
          <p:nvPr>
            <p:ph type="title"/>
          </p:nvPr>
        </p:nvSpPr>
        <p:spPr>
          <a:xfrm>
            <a:off x="1708989" y="163285"/>
            <a:ext cx="8229600" cy="724942"/>
          </a:xfrm>
        </p:spPr>
        <p:txBody>
          <a:bodyPr/>
          <a:lstStyle/>
          <a:p>
            <a:r>
              <a:rPr lang="da-DK" dirty="0"/>
              <a:t>Postal </a:t>
            </a:r>
            <a:r>
              <a:rPr lang="da-DK" dirty="0" err="1"/>
              <a:t>Stationery</a:t>
            </a:r>
            <a:r>
              <a:rPr lang="da-DK" dirty="0"/>
              <a:t> </a:t>
            </a:r>
            <a:r>
              <a:rPr lang="da-DK" dirty="0" err="1"/>
              <a:t>Exhibits</a:t>
            </a:r>
            <a:endParaRPr lang="da-DK" dirty="0"/>
          </a:p>
        </p:txBody>
      </p:sp>
      <p:sp>
        <p:nvSpPr>
          <p:cNvPr id="3" name="Pladsholder til indhold 2">
            <a:extLst>
              <a:ext uri="{FF2B5EF4-FFF2-40B4-BE49-F238E27FC236}">
                <a16:creationId xmlns:a16="http://schemas.microsoft.com/office/drawing/2014/main" id="{5CB2E3CE-EB96-4849-B8A5-425CA08C020C}"/>
              </a:ext>
            </a:extLst>
          </p:cNvPr>
          <p:cNvSpPr>
            <a:spLocks noGrp="1"/>
          </p:cNvSpPr>
          <p:nvPr>
            <p:ph idx="1"/>
          </p:nvPr>
        </p:nvSpPr>
        <p:spPr>
          <a:xfrm>
            <a:off x="1878765" y="1615813"/>
            <a:ext cx="8229600" cy="4525963"/>
          </a:xfrm>
        </p:spPr>
        <p:txBody>
          <a:bodyPr/>
          <a:lstStyle/>
          <a:p>
            <a:pPr marL="0" indent="0">
              <a:buNone/>
            </a:pPr>
            <a:r>
              <a:rPr lang="da-DK" dirty="0"/>
              <a:t>PS exhibits in recent FIP international exhibitions </a:t>
            </a:r>
          </a:p>
          <a:p>
            <a:r>
              <a:rPr lang="da-DK" dirty="0"/>
              <a:t>Uruguay 2025 (FIP) 17 exhibits; 1 Large Gold, 9 Gold, 5 Large Vermeil</a:t>
            </a:r>
          </a:p>
          <a:p>
            <a:r>
              <a:rPr lang="da-DK" dirty="0"/>
              <a:t>Europhilex 2025 (FEPA) 24 exhibits; 1 Large Gold, 9 Gold, 8 Large Vermeil</a:t>
            </a:r>
          </a:p>
          <a:p>
            <a:r>
              <a:rPr lang="da-DK" dirty="0"/>
              <a:t>PHILAKOREA 2025 (FIP) 16 exhibits (+ 2 One-frame and 2 Youth): 2 Large Gold, 3 Gold, 7 Large Vermeil </a:t>
            </a:r>
          </a:p>
          <a:p>
            <a:r>
              <a:rPr lang="da-DK" dirty="0"/>
              <a:t>DUBAI 2026 (FIP) 26 exhibits (+ 4 One-frame and 5 Youth); 2 Large Gold, 7 Gold, 10 Large Vermeil</a:t>
            </a:r>
          </a:p>
          <a:p>
            <a:endParaRPr lang="da-DK" dirty="0"/>
          </a:p>
          <a:p>
            <a:endParaRPr lang="da-DK" dirty="0"/>
          </a:p>
          <a:p>
            <a:endParaRPr lang="da-DK" dirty="0"/>
          </a:p>
        </p:txBody>
      </p:sp>
    </p:spTree>
    <p:extLst>
      <p:ext uri="{BB962C8B-B14F-4D97-AF65-F5344CB8AC3E}">
        <p14:creationId xmlns:p14="http://schemas.microsoft.com/office/powerpoint/2010/main" val="266654515"/>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317B07-71F1-6271-2AC1-7F4C62BA8AF7}"/>
              </a:ext>
            </a:extLst>
          </p:cNvPr>
          <p:cNvSpPr>
            <a:spLocks noGrp="1"/>
          </p:cNvSpPr>
          <p:nvPr>
            <p:ph type="title"/>
          </p:nvPr>
        </p:nvSpPr>
        <p:spPr>
          <a:xfrm>
            <a:off x="838200" y="1"/>
            <a:ext cx="10515600" cy="969264"/>
          </a:xfrm>
        </p:spPr>
        <p:txBody>
          <a:bodyPr/>
          <a:lstStyle/>
          <a:p>
            <a:pPr algn="ctr"/>
            <a:r>
              <a:rPr lang="en-CA" dirty="0"/>
              <a:t>Balance</a:t>
            </a:r>
          </a:p>
        </p:txBody>
      </p:sp>
      <p:sp>
        <p:nvSpPr>
          <p:cNvPr id="3" name="Content Placeholder 2">
            <a:extLst>
              <a:ext uri="{FF2B5EF4-FFF2-40B4-BE49-F238E27FC236}">
                <a16:creationId xmlns:a16="http://schemas.microsoft.com/office/drawing/2014/main" id="{2D5E1709-C490-4A1B-DAE7-6EA5483382C4}"/>
              </a:ext>
            </a:extLst>
          </p:cNvPr>
          <p:cNvSpPr>
            <a:spLocks noGrp="1"/>
          </p:cNvSpPr>
          <p:nvPr>
            <p:ph idx="1"/>
          </p:nvPr>
        </p:nvSpPr>
        <p:spPr>
          <a:xfrm>
            <a:off x="774192" y="1112393"/>
            <a:ext cx="10515600" cy="4351338"/>
          </a:xfrm>
        </p:spPr>
        <p:txBody>
          <a:bodyPr/>
          <a:lstStyle/>
          <a:p>
            <a:r>
              <a:rPr lang="en-CA" dirty="0">
                <a:highlight>
                  <a:srgbClr val="FFFF00"/>
                </a:highlight>
              </a:rPr>
              <a:t>SREV: </a:t>
            </a:r>
            <a:r>
              <a:rPr lang="en-CA" i="1" dirty="0">
                <a:highlight>
                  <a:srgbClr val="FFFF00"/>
                </a:highlight>
              </a:rPr>
              <a:t>There is a good balance between different parts of the exhibit</a:t>
            </a:r>
          </a:p>
          <a:p>
            <a:r>
              <a:rPr lang="en-CA" dirty="0"/>
              <a:t>Examining the Plan, jurors can know at first glance whether there is an issue with balance</a:t>
            </a:r>
          </a:p>
          <a:p>
            <a:r>
              <a:rPr lang="en-CA" dirty="0"/>
              <a:t>This can be checked by what is actually displayed and the space that has been occupied</a:t>
            </a:r>
          </a:p>
          <a:p>
            <a:r>
              <a:rPr lang="en-CA" dirty="0"/>
              <a:t>The exhibitor is usually the subject expert. Therefore, it is not easy to critique what has been displayed and label an exhibit unbalanced</a:t>
            </a:r>
          </a:p>
          <a:p>
            <a:endParaRPr lang="en-CA" dirty="0"/>
          </a:p>
          <a:p>
            <a:endParaRPr lang="en-CA" dirty="0"/>
          </a:p>
        </p:txBody>
      </p:sp>
    </p:spTree>
    <p:extLst>
      <p:ext uri="{BB962C8B-B14F-4D97-AF65-F5344CB8AC3E}">
        <p14:creationId xmlns:p14="http://schemas.microsoft.com/office/powerpoint/2010/main" val="2253236542"/>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el 1"/>
          <p:cNvSpPr>
            <a:spLocks noGrp="1"/>
          </p:cNvSpPr>
          <p:nvPr>
            <p:ph type="title"/>
          </p:nvPr>
        </p:nvSpPr>
        <p:spPr>
          <a:xfrm>
            <a:off x="838200" y="-176213"/>
            <a:ext cx="10515600" cy="1325563"/>
          </a:xfrm>
        </p:spPr>
        <p:txBody>
          <a:bodyPr/>
          <a:lstStyle/>
          <a:p>
            <a:pPr algn="ctr">
              <a:defRPr/>
            </a:pPr>
            <a:r>
              <a:rPr lang="en-US" dirty="0">
                <a:effectLst>
                  <a:outerShdw blurRad="38100" dist="38100" dir="2700000" algn="tl">
                    <a:srgbClr val="DDDDDD"/>
                  </a:outerShdw>
                </a:effectLst>
                <a:latin typeface="Arial" charset="0"/>
              </a:rPr>
              <a:t>Balance</a:t>
            </a:r>
          </a:p>
        </p:txBody>
      </p:sp>
      <p:sp>
        <p:nvSpPr>
          <p:cNvPr id="87042" name="Pladsholder til indhold 2"/>
          <p:cNvSpPr>
            <a:spLocks noGrp="1"/>
          </p:cNvSpPr>
          <p:nvPr>
            <p:ph idx="1"/>
          </p:nvPr>
        </p:nvSpPr>
        <p:spPr>
          <a:xfrm>
            <a:off x="1981201" y="1600201"/>
            <a:ext cx="4619625" cy="4525963"/>
          </a:xfrm>
        </p:spPr>
        <p:txBody>
          <a:bodyPr/>
          <a:lstStyle/>
          <a:p>
            <a:r>
              <a:rPr lang="en-US" dirty="0">
                <a:latin typeface="Arial" charset="0"/>
              </a:rPr>
              <a:t>A natural balance between the different postal stationery types</a:t>
            </a:r>
          </a:p>
          <a:p>
            <a:r>
              <a:rPr lang="en-US" dirty="0">
                <a:latin typeface="Arial" charset="0"/>
              </a:rPr>
              <a:t>Bad balance: </a:t>
            </a:r>
          </a:p>
          <a:p>
            <a:pPr lvl="1">
              <a:buFontTx/>
              <a:buNone/>
            </a:pPr>
            <a:r>
              <a:rPr lang="en-US" dirty="0">
                <a:latin typeface="Arial" charset="0"/>
              </a:rPr>
              <a:t>5½ frames envelopes </a:t>
            </a:r>
          </a:p>
          <a:p>
            <a:pPr lvl="1">
              <a:buFontTx/>
              <a:buNone/>
            </a:pPr>
            <a:r>
              <a:rPr lang="en-US" dirty="0">
                <a:latin typeface="Arial" charset="0"/>
              </a:rPr>
              <a:t>1½ frame postal cards </a:t>
            </a:r>
          </a:p>
          <a:p>
            <a:pPr lvl="1">
              <a:buFontTx/>
              <a:buNone/>
            </a:pPr>
            <a:r>
              <a:rPr lang="en-US" dirty="0">
                <a:latin typeface="Arial" charset="0"/>
              </a:rPr>
              <a:t>½ frame letter cards </a:t>
            </a:r>
          </a:p>
          <a:p>
            <a:pPr lvl="1">
              <a:buFontTx/>
              <a:buNone/>
            </a:pPr>
            <a:r>
              <a:rPr lang="en-US" dirty="0">
                <a:latin typeface="Arial" charset="0"/>
              </a:rPr>
              <a:t>½ frame wrappers</a:t>
            </a:r>
          </a:p>
          <a:p>
            <a:pPr lvl="1">
              <a:buFontTx/>
              <a:buNone/>
            </a:pPr>
            <a:endParaRPr lang="en-US" dirty="0">
              <a:latin typeface="Arial" charset="0"/>
            </a:endParaRPr>
          </a:p>
          <a:p>
            <a:pPr lvl="1">
              <a:buFontTx/>
              <a:buNone/>
            </a:pPr>
            <a:r>
              <a:rPr lang="en-US" dirty="0">
                <a:solidFill>
                  <a:srgbClr val="FF0000"/>
                </a:solidFill>
                <a:highlight>
                  <a:srgbClr val="FFFF00"/>
                </a:highlight>
                <a:latin typeface="Arial" charset="0"/>
              </a:rPr>
              <a:t>Or is it?</a:t>
            </a:r>
          </a:p>
          <a:p>
            <a:pPr>
              <a:buFontTx/>
              <a:buNone/>
            </a:pPr>
            <a:endParaRPr lang="en-US" dirty="0">
              <a:latin typeface="Arial" charset="0"/>
            </a:endParaRPr>
          </a:p>
        </p:txBody>
      </p:sp>
      <p:pic>
        <p:nvPicPr>
          <p:cNvPr id="87043" name="Picture 5"/>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7053264" y="1773238"/>
            <a:ext cx="2859087" cy="39354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530054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B069D0-A93E-7B8B-253A-B44D851A1626}"/>
              </a:ext>
            </a:extLst>
          </p:cNvPr>
          <p:cNvSpPr>
            <a:spLocks noGrp="1"/>
          </p:cNvSpPr>
          <p:nvPr>
            <p:ph type="title"/>
          </p:nvPr>
        </p:nvSpPr>
        <p:spPr>
          <a:xfrm>
            <a:off x="737616" y="44953"/>
            <a:ext cx="10515600" cy="765878"/>
          </a:xfrm>
        </p:spPr>
        <p:txBody>
          <a:bodyPr/>
          <a:lstStyle/>
          <a:p>
            <a:pPr algn="ctr"/>
            <a:r>
              <a:rPr lang="en-CA" dirty="0"/>
              <a:t>Balance</a:t>
            </a:r>
          </a:p>
        </p:txBody>
      </p:sp>
      <p:sp>
        <p:nvSpPr>
          <p:cNvPr id="3" name="Content Placeholder 2">
            <a:extLst>
              <a:ext uri="{FF2B5EF4-FFF2-40B4-BE49-F238E27FC236}">
                <a16:creationId xmlns:a16="http://schemas.microsoft.com/office/drawing/2014/main" id="{6D13F95F-A443-2585-0245-34209C000640}"/>
              </a:ext>
            </a:extLst>
          </p:cNvPr>
          <p:cNvSpPr>
            <a:spLocks noGrp="1"/>
          </p:cNvSpPr>
          <p:nvPr>
            <p:ph idx="1"/>
          </p:nvPr>
        </p:nvSpPr>
        <p:spPr>
          <a:xfrm>
            <a:off x="838200" y="1122644"/>
            <a:ext cx="10171176" cy="3212625"/>
          </a:xfrm>
        </p:spPr>
        <p:txBody>
          <a:bodyPr/>
          <a:lstStyle/>
          <a:p>
            <a:r>
              <a:rPr lang="en-CA" dirty="0">
                <a:highlight>
                  <a:srgbClr val="FFFF00"/>
                </a:highlight>
              </a:rPr>
              <a:t>SREV: </a:t>
            </a:r>
            <a:r>
              <a:rPr lang="en-CA" i="1" dirty="0">
                <a:highlight>
                  <a:srgbClr val="FFFF00"/>
                </a:highlight>
              </a:rPr>
              <a:t>The primary focus is the stationery itself and secondarily its usage</a:t>
            </a:r>
          </a:p>
          <a:p>
            <a:r>
              <a:rPr lang="en-CA" dirty="0"/>
              <a:t>Too often, PS exhibits “</a:t>
            </a:r>
            <a:r>
              <a:rPr lang="en-CA" dirty="0">
                <a:highlight>
                  <a:srgbClr val="00FFFF"/>
                </a:highlight>
              </a:rPr>
              <a:t>cross the line</a:t>
            </a:r>
            <a:r>
              <a:rPr lang="en-CA" dirty="0"/>
              <a:t>” and unnecessarily show </a:t>
            </a:r>
            <a:r>
              <a:rPr lang="en-CA" dirty="0">
                <a:highlight>
                  <a:srgbClr val="00FFFF"/>
                </a:highlight>
              </a:rPr>
              <a:t>too many examples of usages</a:t>
            </a:r>
            <a:r>
              <a:rPr lang="en-CA" dirty="0"/>
              <a:t>. This make the exhibit look more like a postal history exhibit rather than a postal stationery exhibit</a:t>
            </a:r>
          </a:p>
          <a:p>
            <a:r>
              <a:rPr lang="en-CA" dirty="0"/>
              <a:t>How much is too much? Must be decided by the jurors</a:t>
            </a:r>
          </a:p>
        </p:txBody>
      </p:sp>
      <p:pic>
        <p:nvPicPr>
          <p:cNvPr id="5" name="Picture 4">
            <a:extLst>
              <a:ext uri="{FF2B5EF4-FFF2-40B4-BE49-F238E27FC236}">
                <a16:creationId xmlns:a16="http://schemas.microsoft.com/office/drawing/2014/main" id="{E067445F-BF80-1286-22D1-BDB8C2FE2513}"/>
              </a:ext>
            </a:extLst>
          </p:cNvPr>
          <p:cNvPicPr>
            <a:picLocks noChangeAspect="1"/>
          </p:cNvPicPr>
          <p:nvPr/>
        </p:nvPicPr>
        <p:blipFill>
          <a:blip r:embed="rId2"/>
          <a:stretch>
            <a:fillRect/>
          </a:stretch>
        </p:blipFill>
        <p:spPr>
          <a:xfrm>
            <a:off x="4571999" y="4335270"/>
            <a:ext cx="3473515" cy="2157605"/>
          </a:xfrm>
          <a:prstGeom prst="rect">
            <a:avLst/>
          </a:prstGeom>
        </p:spPr>
      </p:pic>
      <p:sp>
        <p:nvSpPr>
          <p:cNvPr id="6" name="TextBox 5">
            <a:extLst>
              <a:ext uri="{FF2B5EF4-FFF2-40B4-BE49-F238E27FC236}">
                <a16:creationId xmlns:a16="http://schemas.microsoft.com/office/drawing/2014/main" id="{97DB44EE-83F2-C433-E62B-72155C971E9F}"/>
              </a:ext>
            </a:extLst>
          </p:cNvPr>
          <p:cNvSpPr txBox="1"/>
          <p:nvPr/>
        </p:nvSpPr>
        <p:spPr>
          <a:xfrm>
            <a:off x="4679643" y="4647083"/>
            <a:ext cx="852477" cy="830997"/>
          </a:xfrm>
          <a:prstGeom prst="rect">
            <a:avLst/>
          </a:prstGeom>
          <a:noFill/>
        </p:spPr>
        <p:txBody>
          <a:bodyPr wrap="square" rtlCol="0">
            <a:spAutoFit/>
          </a:bodyPr>
          <a:lstStyle/>
          <a:p>
            <a:r>
              <a:rPr lang="en-CA" sz="4800" b="1" dirty="0">
                <a:solidFill>
                  <a:srgbClr val="FF0000"/>
                </a:solidFill>
              </a:rPr>
              <a:t>PS</a:t>
            </a:r>
          </a:p>
        </p:txBody>
      </p:sp>
      <p:sp>
        <p:nvSpPr>
          <p:cNvPr id="7" name="TextBox 6">
            <a:extLst>
              <a:ext uri="{FF2B5EF4-FFF2-40B4-BE49-F238E27FC236}">
                <a16:creationId xmlns:a16="http://schemas.microsoft.com/office/drawing/2014/main" id="{3EDB88EB-22CD-1D77-1F84-E5B92C1307B8}"/>
              </a:ext>
            </a:extLst>
          </p:cNvPr>
          <p:cNvSpPr txBox="1"/>
          <p:nvPr/>
        </p:nvSpPr>
        <p:spPr>
          <a:xfrm>
            <a:off x="7037590" y="4335270"/>
            <a:ext cx="1115568" cy="830997"/>
          </a:xfrm>
          <a:prstGeom prst="rect">
            <a:avLst/>
          </a:prstGeom>
          <a:noFill/>
        </p:spPr>
        <p:txBody>
          <a:bodyPr wrap="square" rtlCol="0">
            <a:spAutoFit/>
          </a:bodyPr>
          <a:lstStyle/>
          <a:p>
            <a:r>
              <a:rPr lang="en-CA" sz="4800" b="1" dirty="0">
                <a:solidFill>
                  <a:srgbClr val="FF0000"/>
                </a:solidFill>
              </a:rPr>
              <a:t>PH</a:t>
            </a:r>
          </a:p>
        </p:txBody>
      </p:sp>
    </p:spTree>
    <p:extLst>
      <p:ext uri="{BB962C8B-B14F-4D97-AF65-F5344CB8AC3E}">
        <p14:creationId xmlns:p14="http://schemas.microsoft.com/office/powerpoint/2010/main" val="2229206207"/>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D0FAAE-516C-ADC4-8427-7C3B9FBFDBB7}"/>
              </a:ext>
            </a:extLst>
          </p:cNvPr>
          <p:cNvSpPr>
            <a:spLocks noGrp="1"/>
          </p:cNvSpPr>
          <p:nvPr>
            <p:ph type="title"/>
          </p:nvPr>
        </p:nvSpPr>
        <p:spPr/>
        <p:txBody>
          <a:bodyPr/>
          <a:lstStyle/>
          <a:p>
            <a:pPr algn="ctr"/>
            <a:r>
              <a:rPr lang="en-CA" dirty="0"/>
              <a:t>Write Up / Text / Description</a:t>
            </a:r>
          </a:p>
        </p:txBody>
      </p:sp>
      <p:sp>
        <p:nvSpPr>
          <p:cNvPr id="3" name="Content Placeholder 2">
            <a:extLst>
              <a:ext uri="{FF2B5EF4-FFF2-40B4-BE49-F238E27FC236}">
                <a16:creationId xmlns:a16="http://schemas.microsoft.com/office/drawing/2014/main" id="{E3AF5204-615C-3B3C-5CD6-F7577712039E}"/>
              </a:ext>
            </a:extLst>
          </p:cNvPr>
          <p:cNvSpPr>
            <a:spLocks noGrp="1"/>
          </p:cNvSpPr>
          <p:nvPr>
            <p:ph idx="1"/>
          </p:nvPr>
        </p:nvSpPr>
        <p:spPr>
          <a:xfrm>
            <a:off x="838200" y="2258567"/>
            <a:ext cx="10515600" cy="3918395"/>
          </a:xfrm>
        </p:spPr>
        <p:txBody>
          <a:bodyPr/>
          <a:lstStyle/>
          <a:p>
            <a:r>
              <a:rPr lang="en-CA" dirty="0"/>
              <a:t>Few realize that one way of describing text, does not necessarily fit all classes of exhibits, i.e. “One size does not fit all”</a:t>
            </a:r>
          </a:p>
          <a:p>
            <a:r>
              <a:rPr lang="en-CA" dirty="0"/>
              <a:t>Presented here are </a:t>
            </a:r>
            <a:r>
              <a:rPr lang="en-CA" i="1" dirty="0">
                <a:highlight>
                  <a:srgbClr val="FFFF00"/>
                </a:highlight>
              </a:rPr>
              <a:t>Prof. Dr. Henrik Mouritsen’s </a:t>
            </a:r>
            <a:r>
              <a:rPr lang="en-CA" dirty="0"/>
              <a:t>excellent illustrations of a PS item that has been written up in </a:t>
            </a:r>
            <a:r>
              <a:rPr lang="en-CA" b="1" dirty="0"/>
              <a:t>3 distinctively different ways to fit the class of exhibit shown</a:t>
            </a:r>
          </a:p>
          <a:p>
            <a:r>
              <a:rPr lang="en-CA" dirty="0"/>
              <a:t>(presenter is grateful to Dr. Mouritsen for the use of these slides)</a:t>
            </a:r>
          </a:p>
        </p:txBody>
      </p:sp>
    </p:spTree>
    <p:extLst>
      <p:ext uri="{BB962C8B-B14F-4D97-AF65-F5344CB8AC3E}">
        <p14:creationId xmlns:p14="http://schemas.microsoft.com/office/powerpoint/2010/main" val="2359260079"/>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C55E46F-846C-21AC-8665-75732C7EA450}"/>
              </a:ext>
            </a:extLst>
          </p:cNvPr>
          <p:cNvSpPr>
            <a:spLocks noGrp="1"/>
          </p:cNvSpPr>
          <p:nvPr>
            <p:ph type="title"/>
          </p:nvPr>
        </p:nvSpPr>
        <p:spPr>
          <a:xfrm>
            <a:off x="838200" y="145669"/>
            <a:ext cx="10515600" cy="768731"/>
          </a:xfrm>
        </p:spPr>
        <p:txBody>
          <a:bodyPr>
            <a:normAutofit/>
          </a:bodyPr>
          <a:lstStyle/>
          <a:p>
            <a:pPr algn="ctr"/>
            <a:r>
              <a:rPr lang="en-CA" dirty="0">
                <a:highlight>
                  <a:srgbClr val="FFFF00"/>
                </a:highlight>
              </a:rPr>
              <a:t>Postal Stationery text</a:t>
            </a:r>
          </a:p>
        </p:txBody>
      </p:sp>
      <p:pic>
        <p:nvPicPr>
          <p:cNvPr id="4" name="Content Placeholder 3">
            <a:extLst>
              <a:ext uri="{FF2B5EF4-FFF2-40B4-BE49-F238E27FC236}">
                <a16:creationId xmlns:a16="http://schemas.microsoft.com/office/drawing/2014/main" id="{65556956-B17D-BD68-B97A-E677B7101AE8}"/>
              </a:ext>
            </a:extLst>
          </p:cNvPr>
          <p:cNvPicPr>
            <a:picLocks noGrp="1" noChangeAspect="1"/>
          </p:cNvPicPr>
          <p:nvPr>
            <p:ph sz="half" idx="1"/>
          </p:nvPr>
        </p:nvPicPr>
        <p:blipFill>
          <a:blip r:embed="rId2" cstate="screen">
            <a:extLst>
              <a:ext uri="{28A0092B-C50C-407E-A947-70E740481C1C}">
                <a14:useLocalDpi xmlns:a14="http://schemas.microsoft.com/office/drawing/2010/main"/>
              </a:ext>
            </a:extLst>
          </a:blip>
          <a:stretch>
            <a:fillRect/>
          </a:stretch>
        </p:blipFill>
        <p:spPr>
          <a:xfrm>
            <a:off x="3211303" y="1164404"/>
            <a:ext cx="5940082" cy="3194799"/>
          </a:xfrm>
          <a:prstGeom prst="rect">
            <a:avLst/>
          </a:prstGeom>
        </p:spPr>
      </p:pic>
      <p:sp>
        <p:nvSpPr>
          <p:cNvPr id="6" name="Content Placeholder 5">
            <a:extLst>
              <a:ext uri="{FF2B5EF4-FFF2-40B4-BE49-F238E27FC236}">
                <a16:creationId xmlns:a16="http://schemas.microsoft.com/office/drawing/2014/main" id="{2C3154D9-328B-5DC2-2087-5E2481703C39}"/>
              </a:ext>
            </a:extLst>
          </p:cNvPr>
          <p:cNvSpPr>
            <a:spLocks noGrp="1"/>
          </p:cNvSpPr>
          <p:nvPr>
            <p:ph sz="half" idx="2"/>
          </p:nvPr>
        </p:nvSpPr>
        <p:spPr>
          <a:xfrm>
            <a:off x="475488" y="4609208"/>
            <a:ext cx="11411712" cy="1828168"/>
          </a:xfrm>
        </p:spPr>
        <p:txBody>
          <a:bodyPr>
            <a:normAutofit/>
          </a:bodyPr>
          <a:lstStyle/>
          <a:p>
            <a:pPr algn="ctr" eaLnBrk="1" hangingPunct="1">
              <a:spcBef>
                <a:spcPct val="50000"/>
              </a:spcBef>
              <a:buFontTx/>
              <a:buNone/>
            </a:pPr>
            <a:r>
              <a:rPr lang="da-DK" altLang="en-US" sz="1800" b="1" dirty="0">
                <a:latin typeface="Times New Roman" panose="02020603050405020304" pitchFamily="18" charset="0"/>
              </a:rPr>
              <a:t>2 sk stationery card </a:t>
            </a:r>
            <a:r>
              <a:rPr lang="da-DK" altLang="en-US" sz="1800" dirty="0">
                <a:latin typeface="Times New Roman" panose="02020603050405020304" pitchFamily="18" charset="0"/>
              </a:rPr>
              <a:t>print group I variety IV (small dent in inner frame to the left) </a:t>
            </a:r>
            <a:r>
              <a:rPr lang="da-DK" altLang="en-US" sz="1800" b="1" dirty="0">
                <a:latin typeface="Times New Roman" panose="02020603050405020304" pitchFamily="18" charset="0"/>
              </a:rPr>
              <a:t>used in the øre period as a 4 øre postcard and additionally franked with 8 øre print 2 and sent as pre-UPU postcard </a:t>
            </a:r>
            <a:r>
              <a:rPr lang="da-DK" altLang="en-US" sz="1800" dirty="0">
                <a:latin typeface="Times New Roman" panose="02020603050405020304" pitchFamily="18" charset="0"/>
              </a:rPr>
              <a:t>to Hamburg 05/May/1875. </a:t>
            </a:r>
          </a:p>
          <a:p>
            <a:pPr algn="ctr" eaLnBrk="1" hangingPunct="1">
              <a:spcBef>
                <a:spcPct val="50000"/>
              </a:spcBef>
              <a:buFontTx/>
              <a:buNone/>
            </a:pPr>
            <a:r>
              <a:rPr lang="da-DK" altLang="en-US" sz="1800" dirty="0">
                <a:latin typeface="Times New Roman" panose="02020603050405020304" pitchFamily="18" charset="0"/>
              </a:rPr>
              <a:t>Rate: Letters to Hamburg (no reduced rate for postcards existed) 12 øre 01/Jan/1875-30/Jun/1875.</a:t>
            </a:r>
          </a:p>
          <a:p>
            <a:pPr algn="ctr" eaLnBrk="1" hangingPunct="1">
              <a:spcBef>
                <a:spcPct val="50000"/>
              </a:spcBef>
              <a:buFontTx/>
              <a:buNone/>
            </a:pPr>
            <a:r>
              <a:rPr lang="da-DK" altLang="en-US" sz="1800" b="1" dirty="0">
                <a:latin typeface="Times New Roman" panose="02020603050405020304" pitchFamily="18" charset="0"/>
              </a:rPr>
              <a:t>ONLY RECORDED POSTCARD SENT TO A FOREIGN DESTINATION PRE-UPU IN THE ØRE PERIOD </a:t>
            </a:r>
          </a:p>
          <a:p>
            <a:endParaRPr lang="en-CA" dirty="0"/>
          </a:p>
        </p:txBody>
      </p:sp>
    </p:spTree>
    <p:extLst>
      <p:ext uri="{BB962C8B-B14F-4D97-AF65-F5344CB8AC3E}">
        <p14:creationId xmlns:p14="http://schemas.microsoft.com/office/powerpoint/2010/main" val="1176013870"/>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C55E46F-846C-21AC-8665-75732C7EA450}"/>
              </a:ext>
            </a:extLst>
          </p:cNvPr>
          <p:cNvSpPr>
            <a:spLocks noGrp="1"/>
          </p:cNvSpPr>
          <p:nvPr>
            <p:ph type="title"/>
          </p:nvPr>
        </p:nvSpPr>
        <p:spPr>
          <a:xfrm>
            <a:off x="838200" y="145669"/>
            <a:ext cx="10515600" cy="768731"/>
          </a:xfrm>
        </p:spPr>
        <p:txBody>
          <a:bodyPr>
            <a:normAutofit fontScale="90000"/>
          </a:bodyPr>
          <a:lstStyle/>
          <a:p>
            <a:pPr algn="ctr"/>
            <a:r>
              <a:rPr lang="en-US" dirty="0">
                <a:highlight>
                  <a:srgbClr val="FFFF00"/>
                </a:highlight>
              </a:rPr>
              <a:t>Postal history text (in exhibit focusing on rates): </a:t>
            </a:r>
          </a:p>
        </p:txBody>
      </p:sp>
      <p:pic>
        <p:nvPicPr>
          <p:cNvPr id="4" name="Content Placeholder 3">
            <a:extLst>
              <a:ext uri="{FF2B5EF4-FFF2-40B4-BE49-F238E27FC236}">
                <a16:creationId xmlns:a16="http://schemas.microsoft.com/office/drawing/2014/main" id="{65556956-B17D-BD68-B97A-E677B7101AE8}"/>
              </a:ext>
            </a:extLst>
          </p:cNvPr>
          <p:cNvPicPr>
            <a:picLocks noGrp="1" noChangeAspect="1"/>
          </p:cNvPicPr>
          <p:nvPr>
            <p:ph sz="half" idx="1"/>
          </p:nvPr>
        </p:nvPicPr>
        <p:blipFill>
          <a:blip r:embed="rId2" cstate="screen">
            <a:extLst>
              <a:ext uri="{28A0092B-C50C-407E-A947-70E740481C1C}">
                <a14:useLocalDpi xmlns:a14="http://schemas.microsoft.com/office/drawing/2010/main"/>
              </a:ext>
            </a:extLst>
          </a:blip>
          <a:stretch>
            <a:fillRect/>
          </a:stretch>
        </p:blipFill>
        <p:spPr>
          <a:xfrm>
            <a:off x="3211303" y="1164404"/>
            <a:ext cx="5940082" cy="3194799"/>
          </a:xfrm>
          <a:prstGeom prst="rect">
            <a:avLst/>
          </a:prstGeom>
        </p:spPr>
      </p:pic>
      <p:sp>
        <p:nvSpPr>
          <p:cNvPr id="6" name="Content Placeholder 5">
            <a:extLst>
              <a:ext uri="{FF2B5EF4-FFF2-40B4-BE49-F238E27FC236}">
                <a16:creationId xmlns:a16="http://schemas.microsoft.com/office/drawing/2014/main" id="{2C3154D9-328B-5DC2-2087-5E2481703C39}"/>
              </a:ext>
            </a:extLst>
          </p:cNvPr>
          <p:cNvSpPr>
            <a:spLocks noGrp="1"/>
          </p:cNvSpPr>
          <p:nvPr>
            <p:ph sz="half" idx="2"/>
          </p:nvPr>
        </p:nvSpPr>
        <p:spPr>
          <a:xfrm>
            <a:off x="379476" y="4413360"/>
            <a:ext cx="11603736" cy="2248792"/>
          </a:xfrm>
        </p:spPr>
        <p:txBody>
          <a:bodyPr>
            <a:normAutofit fontScale="92500" lnSpcReduction="20000"/>
          </a:bodyPr>
          <a:lstStyle/>
          <a:p>
            <a:pPr algn="ctr" eaLnBrk="1" hangingPunct="1">
              <a:spcBef>
                <a:spcPct val="50000"/>
              </a:spcBef>
              <a:buFontTx/>
              <a:buNone/>
            </a:pPr>
            <a:r>
              <a:rPr lang="da-DK" altLang="en-US" sz="2300" b="1" dirty="0">
                <a:latin typeface="Times New Roman" panose="02020603050405020304" pitchFamily="18" charset="0"/>
              </a:rPr>
              <a:t>Pre-UPU postcard </a:t>
            </a:r>
            <a:r>
              <a:rPr lang="da-DK" altLang="en-US" sz="2300" dirty="0">
                <a:latin typeface="Times New Roman" panose="02020603050405020304" pitchFamily="18" charset="0"/>
              </a:rPr>
              <a:t>sent to Hamburg 05/May/1875. Reduced rates for postcards did not exist pre-UPU. </a:t>
            </a:r>
          </a:p>
          <a:p>
            <a:pPr algn="ctr" eaLnBrk="1" hangingPunct="1">
              <a:spcBef>
                <a:spcPct val="50000"/>
              </a:spcBef>
              <a:buFontTx/>
              <a:buNone/>
            </a:pPr>
            <a:r>
              <a:rPr lang="da-DK" altLang="en-US" sz="2300" dirty="0">
                <a:latin typeface="Times New Roman" panose="02020603050405020304" pitchFamily="18" charset="0"/>
              </a:rPr>
              <a:t>Therefore, all Danish pre-UPU postcards had to be </a:t>
            </a:r>
            <a:r>
              <a:rPr lang="da-DK" altLang="en-US" sz="2300" b="1" dirty="0">
                <a:latin typeface="Times New Roman" panose="02020603050405020304" pitchFamily="18" charset="0"/>
              </a:rPr>
              <a:t>rated as letters</a:t>
            </a:r>
            <a:r>
              <a:rPr lang="da-DK" altLang="en-US" sz="2300" dirty="0">
                <a:latin typeface="Times New Roman" panose="02020603050405020304" pitchFamily="18" charset="0"/>
              </a:rPr>
              <a:t>: 12 øre to Hamburg 01/Jan/1875-30/Jun/1875. </a:t>
            </a:r>
          </a:p>
          <a:p>
            <a:pPr algn="ctr" eaLnBrk="1" hangingPunct="1">
              <a:spcBef>
                <a:spcPct val="50000"/>
              </a:spcBef>
              <a:buFontTx/>
              <a:buNone/>
            </a:pPr>
            <a:r>
              <a:rPr lang="da-DK" altLang="en-US" sz="2300" b="1" dirty="0">
                <a:latin typeface="Times New Roman" panose="02020603050405020304" pitchFamily="18" charset="0"/>
              </a:rPr>
              <a:t>Mixed skilling-øre franking</a:t>
            </a:r>
            <a:r>
              <a:rPr lang="da-DK" altLang="en-US" sz="2300" dirty="0">
                <a:latin typeface="Times New Roman" panose="02020603050405020304" pitchFamily="18" charset="0"/>
              </a:rPr>
              <a:t>: 8 øre print 2 on 2 skilling stationery postcard.</a:t>
            </a:r>
            <a:endParaRPr lang="da-DK" altLang="en-US" sz="2300" b="1" dirty="0">
              <a:latin typeface="Times New Roman" panose="02020603050405020304" pitchFamily="18" charset="0"/>
            </a:endParaRPr>
          </a:p>
          <a:p>
            <a:pPr algn="ctr" eaLnBrk="1" hangingPunct="1">
              <a:spcBef>
                <a:spcPct val="50000"/>
              </a:spcBef>
              <a:buFontTx/>
              <a:buNone/>
            </a:pPr>
            <a:endParaRPr lang="da-DK" altLang="en-US" sz="2300" b="1" dirty="0">
              <a:latin typeface="Times New Roman" panose="02020603050405020304" pitchFamily="18" charset="0"/>
            </a:endParaRPr>
          </a:p>
          <a:p>
            <a:pPr algn="ctr" eaLnBrk="1" hangingPunct="1">
              <a:spcBef>
                <a:spcPct val="50000"/>
              </a:spcBef>
              <a:buFontTx/>
              <a:buNone/>
            </a:pPr>
            <a:r>
              <a:rPr lang="da-DK" altLang="en-US" sz="2300" b="1" dirty="0">
                <a:latin typeface="Times New Roman" panose="02020603050405020304" pitchFamily="18" charset="0"/>
              </a:rPr>
              <a:t>ONLY RECORDED PRE-UPU POSTCARD SENT IN THE ØRE PERIOD</a:t>
            </a:r>
          </a:p>
          <a:p>
            <a:endParaRPr lang="en-CA" dirty="0"/>
          </a:p>
        </p:txBody>
      </p:sp>
    </p:spTree>
    <p:extLst>
      <p:ext uri="{BB962C8B-B14F-4D97-AF65-F5344CB8AC3E}">
        <p14:creationId xmlns:p14="http://schemas.microsoft.com/office/powerpoint/2010/main" val="124209228"/>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C55E46F-846C-21AC-8665-75732C7EA450}"/>
              </a:ext>
            </a:extLst>
          </p:cNvPr>
          <p:cNvSpPr>
            <a:spLocks noGrp="1"/>
          </p:cNvSpPr>
          <p:nvPr>
            <p:ph type="title"/>
          </p:nvPr>
        </p:nvSpPr>
        <p:spPr>
          <a:xfrm>
            <a:off x="838200" y="145669"/>
            <a:ext cx="10515600" cy="768731"/>
          </a:xfrm>
        </p:spPr>
        <p:txBody>
          <a:bodyPr>
            <a:normAutofit/>
          </a:bodyPr>
          <a:lstStyle/>
          <a:p>
            <a:pPr algn="ctr"/>
            <a:r>
              <a:rPr lang="en-CA" dirty="0">
                <a:highlight>
                  <a:srgbClr val="FFFF00"/>
                </a:highlight>
              </a:rPr>
              <a:t>Traditional text</a:t>
            </a:r>
          </a:p>
        </p:txBody>
      </p:sp>
      <p:pic>
        <p:nvPicPr>
          <p:cNvPr id="4" name="Content Placeholder 3">
            <a:extLst>
              <a:ext uri="{FF2B5EF4-FFF2-40B4-BE49-F238E27FC236}">
                <a16:creationId xmlns:a16="http://schemas.microsoft.com/office/drawing/2014/main" id="{65556956-B17D-BD68-B97A-E677B7101AE8}"/>
              </a:ext>
            </a:extLst>
          </p:cNvPr>
          <p:cNvPicPr>
            <a:picLocks noGrp="1" noChangeAspect="1"/>
          </p:cNvPicPr>
          <p:nvPr>
            <p:ph sz="half" idx="1"/>
          </p:nvPr>
        </p:nvPicPr>
        <p:blipFill>
          <a:blip r:embed="rId2" cstate="screen">
            <a:extLst>
              <a:ext uri="{28A0092B-C50C-407E-A947-70E740481C1C}">
                <a14:useLocalDpi xmlns:a14="http://schemas.microsoft.com/office/drawing/2010/main"/>
              </a:ext>
            </a:extLst>
          </a:blip>
          <a:stretch>
            <a:fillRect/>
          </a:stretch>
        </p:blipFill>
        <p:spPr>
          <a:xfrm>
            <a:off x="3211303" y="1164404"/>
            <a:ext cx="5940082" cy="3194799"/>
          </a:xfrm>
          <a:prstGeom prst="rect">
            <a:avLst/>
          </a:prstGeom>
        </p:spPr>
      </p:pic>
      <p:sp>
        <p:nvSpPr>
          <p:cNvPr id="6" name="Content Placeholder 5">
            <a:extLst>
              <a:ext uri="{FF2B5EF4-FFF2-40B4-BE49-F238E27FC236}">
                <a16:creationId xmlns:a16="http://schemas.microsoft.com/office/drawing/2014/main" id="{2C3154D9-328B-5DC2-2087-5E2481703C39}"/>
              </a:ext>
            </a:extLst>
          </p:cNvPr>
          <p:cNvSpPr>
            <a:spLocks noGrp="1"/>
          </p:cNvSpPr>
          <p:nvPr>
            <p:ph sz="half" idx="2"/>
          </p:nvPr>
        </p:nvSpPr>
        <p:spPr>
          <a:xfrm>
            <a:off x="475488" y="4609208"/>
            <a:ext cx="11411712" cy="1709296"/>
          </a:xfrm>
        </p:spPr>
        <p:txBody>
          <a:bodyPr>
            <a:normAutofit fontScale="92500"/>
          </a:bodyPr>
          <a:lstStyle/>
          <a:p>
            <a:pPr algn="ctr" eaLnBrk="1" hangingPunct="1">
              <a:spcBef>
                <a:spcPct val="50000"/>
              </a:spcBef>
              <a:buFontTx/>
              <a:buNone/>
            </a:pPr>
            <a:r>
              <a:rPr lang="da-DK" altLang="en-US" sz="2300" dirty="0">
                <a:latin typeface="Times New Roman" panose="02020603050405020304" pitchFamily="18" charset="0"/>
              </a:rPr>
              <a:t>8 øre print 2 position B68 as part of a </a:t>
            </a:r>
            <a:r>
              <a:rPr lang="da-DK" altLang="en-US" sz="2300" b="1" dirty="0">
                <a:latin typeface="Times New Roman" panose="02020603050405020304" pitchFamily="18" charset="0"/>
              </a:rPr>
              <a:t>mixed skilling-øre franking </a:t>
            </a:r>
            <a:r>
              <a:rPr lang="da-DK" altLang="en-US" sz="2300" dirty="0">
                <a:latin typeface="Times New Roman" panose="02020603050405020304" pitchFamily="18" charset="0"/>
              </a:rPr>
              <a:t>on a 2 skilling stationery postcard (print group I, variety IV) sent as a </a:t>
            </a:r>
            <a:r>
              <a:rPr lang="da-DK" altLang="en-US" sz="2300" b="1" dirty="0">
                <a:latin typeface="Times New Roman" panose="02020603050405020304" pitchFamily="18" charset="0"/>
              </a:rPr>
              <a:t>pre-UPU postcard</a:t>
            </a:r>
            <a:r>
              <a:rPr lang="da-DK" altLang="en-US" sz="2300" dirty="0">
                <a:latin typeface="Times New Roman" panose="02020603050405020304" pitchFamily="18" charset="0"/>
              </a:rPr>
              <a:t> to Hamburg 05/Maj/1875. </a:t>
            </a:r>
          </a:p>
          <a:p>
            <a:pPr algn="ctr" eaLnBrk="1" hangingPunct="1">
              <a:spcBef>
                <a:spcPct val="50000"/>
              </a:spcBef>
              <a:buFontTx/>
              <a:buNone/>
            </a:pPr>
            <a:r>
              <a:rPr lang="da-DK" altLang="en-US" sz="2300" dirty="0">
                <a:latin typeface="Times New Roman" panose="02020603050405020304" pitchFamily="18" charset="0"/>
              </a:rPr>
              <a:t>Rate: Letters to Hamburg (no reduced rate for postcards existed) 12 øre 01/Jan/1875-30/Jun/1875</a:t>
            </a:r>
            <a:r>
              <a:rPr lang="da-DK" altLang="en-US" sz="2300" b="1" dirty="0">
                <a:latin typeface="Times New Roman" panose="02020603050405020304" pitchFamily="18" charset="0"/>
              </a:rPr>
              <a:t>.</a:t>
            </a:r>
          </a:p>
          <a:p>
            <a:pPr algn="ctr" eaLnBrk="1" hangingPunct="1">
              <a:spcBef>
                <a:spcPct val="50000"/>
              </a:spcBef>
              <a:buFontTx/>
              <a:buNone/>
            </a:pPr>
            <a:r>
              <a:rPr lang="da-DK" altLang="en-US" sz="2300" b="1" dirty="0">
                <a:latin typeface="Times New Roman" panose="02020603050405020304" pitchFamily="18" charset="0"/>
              </a:rPr>
              <a:t>ONLY RECORDED PRE-UPU POSTCARD SENT IN THE ØRE PERIOD</a:t>
            </a:r>
          </a:p>
          <a:p>
            <a:endParaRPr lang="en-CA" dirty="0"/>
          </a:p>
        </p:txBody>
      </p:sp>
    </p:spTree>
    <p:extLst>
      <p:ext uri="{BB962C8B-B14F-4D97-AF65-F5344CB8AC3E}">
        <p14:creationId xmlns:p14="http://schemas.microsoft.com/office/powerpoint/2010/main" val="1730974323"/>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6B0111-0338-C15A-5177-40BB528F91EA}"/>
              </a:ext>
            </a:extLst>
          </p:cNvPr>
          <p:cNvSpPr>
            <a:spLocks noGrp="1"/>
          </p:cNvSpPr>
          <p:nvPr>
            <p:ph type="title"/>
          </p:nvPr>
        </p:nvSpPr>
        <p:spPr>
          <a:xfrm>
            <a:off x="838200" y="1"/>
            <a:ext cx="10515600" cy="1042416"/>
          </a:xfrm>
        </p:spPr>
        <p:txBody>
          <a:bodyPr/>
          <a:lstStyle/>
          <a:p>
            <a:pPr algn="ctr"/>
            <a:r>
              <a:rPr lang="en-CA" dirty="0"/>
              <a:t>Write Up (continued)</a:t>
            </a:r>
          </a:p>
        </p:txBody>
      </p:sp>
      <p:sp>
        <p:nvSpPr>
          <p:cNvPr id="3" name="Content Placeholder 2">
            <a:extLst>
              <a:ext uri="{FF2B5EF4-FFF2-40B4-BE49-F238E27FC236}">
                <a16:creationId xmlns:a16="http://schemas.microsoft.com/office/drawing/2014/main" id="{4A9BA04C-8C50-A799-5584-0F37079EFFAD}"/>
              </a:ext>
            </a:extLst>
          </p:cNvPr>
          <p:cNvSpPr>
            <a:spLocks noGrp="1"/>
          </p:cNvSpPr>
          <p:nvPr>
            <p:ph idx="1"/>
          </p:nvPr>
        </p:nvSpPr>
        <p:spPr>
          <a:xfrm>
            <a:off x="838200" y="1042417"/>
            <a:ext cx="10515600" cy="4351338"/>
          </a:xfrm>
        </p:spPr>
        <p:txBody>
          <a:bodyPr>
            <a:normAutofit fontScale="70000" lnSpcReduction="20000"/>
          </a:bodyPr>
          <a:lstStyle/>
          <a:p>
            <a:r>
              <a:rPr lang="en-CA" dirty="0">
                <a:highlight>
                  <a:srgbClr val="FFFF00"/>
                </a:highlight>
              </a:rPr>
              <a:t>SREV: </a:t>
            </a:r>
            <a:r>
              <a:rPr lang="en-CA" i="1" dirty="0">
                <a:highlight>
                  <a:srgbClr val="FFFF00"/>
                </a:highlight>
              </a:rPr>
              <a:t>a clear/concise write up</a:t>
            </a:r>
          </a:p>
          <a:p>
            <a:r>
              <a:rPr lang="en-CA" dirty="0"/>
              <a:t>How can text be presented concisely?</a:t>
            </a:r>
          </a:p>
          <a:p>
            <a:r>
              <a:rPr lang="en-CA" u="sng" dirty="0">
                <a:highlight>
                  <a:srgbClr val="00FFFF"/>
                </a:highlight>
              </a:rPr>
              <a:t>A personal suggestion only</a:t>
            </a:r>
            <a:r>
              <a:rPr lang="en-CA" dirty="0"/>
              <a:t>: use point form</a:t>
            </a:r>
          </a:p>
          <a:p>
            <a:r>
              <a:rPr lang="en-CA" dirty="0"/>
              <a:t>For many exhibitors, English (or the other FIP official languages) is not necessarily their native language</a:t>
            </a:r>
          </a:p>
          <a:p>
            <a:r>
              <a:rPr lang="en-CA" dirty="0"/>
              <a:t>Point form can, in much fewer words, express what is most important </a:t>
            </a:r>
          </a:p>
          <a:p>
            <a:r>
              <a:rPr lang="en-CA" dirty="0"/>
              <a:t>The demand for the correctness of grammar is lowered</a:t>
            </a:r>
          </a:p>
          <a:p>
            <a:r>
              <a:rPr lang="en-CA" dirty="0"/>
              <a:t>This is a shorter and more efficient way of expressing the same amount of information than in a sentence</a:t>
            </a:r>
          </a:p>
          <a:p>
            <a:r>
              <a:rPr lang="en-CA" dirty="0"/>
              <a:t>SREV explains that write up has to be “concise” but it does not say that it has to be in complete sentences</a:t>
            </a:r>
          </a:p>
          <a:p>
            <a:r>
              <a:rPr lang="en-CA" b="1" dirty="0"/>
              <a:t>Questions for your consideration?</a:t>
            </a:r>
          </a:p>
          <a:p>
            <a:r>
              <a:rPr lang="en-CA" b="1" dirty="0"/>
              <a:t>Are we to judge grammar in Write-up?</a:t>
            </a:r>
          </a:p>
          <a:p>
            <a:r>
              <a:rPr lang="en-CA" b="1" dirty="0"/>
              <a:t>And for all other FIP approved languages……..</a:t>
            </a:r>
          </a:p>
          <a:p>
            <a:pPr marL="0" indent="0">
              <a:buNone/>
            </a:pPr>
            <a:endParaRPr lang="en-CA" dirty="0"/>
          </a:p>
        </p:txBody>
      </p:sp>
    </p:spTree>
    <p:extLst>
      <p:ext uri="{BB962C8B-B14F-4D97-AF65-F5344CB8AC3E}">
        <p14:creationId xmlns:p14="http://schemas.microsoft.com/office/powerpoint/2010/main" val="2221026386"/>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102D7-FD35-1024-3D6D-C5EDF38A5AB4}"/>
              </a:ext>
            </a:extLst>
          </p:cNvPr>
          <p:cNvSpPr>
            <a:spLocks noGrp="1"/>
          </p:cNvSpPr>
          <p:nvPr>
            <p:ph type="title"/>
          </p:nvPr>
        </p:nvSpPr>
        <p:spPr/>
        <p:txBody>
          <a:bodyPr/>
          <a:lstStyle/>
          <a:p>
            <a:pPr algn="ctr"/>
            <a:r>
              <a:rPr lang="en-CA" dirty="0"/>
              <a:t>Additional Guideline for One Frame exhibit</a:t>
            </a:r>
          </a:p>
        </p:txBody>
      </p:sp>
      <p:sp>
        <p:nvSpPr>
          <p:cNvPr id="3" name="Content Placeholder 2">
            <a:extLst>
              <a:ext uri="{FF2B5EF4-FFF2-40B4-BE49-F238E27FC236}">
                <a16:creationId xmlns:a16="http://schemas.microsoft.com/office/drawing/2014/main" id="{C93A3BA2-D134-71C5-0E27-F994A634B60B}"/>
              </a:ext>
            </a:extLst>
          </p:cNvPr>
          <p:cNvSpPr>
            <a:spLocks noGrp="1"/>
          </p:cNvSpPr>
          <p:nvPr>
            <p:ph idx="1"/>
          </p:nvPr>
        </p:nvSpPr>
        <p:spPr>
          <a:xfrm>
            <a:off x="3054096" y="2112263"/>
            <a:ext cx="5888736" cy="4064699"/>
          </a:xfrm>
        </p:spPr>
        <p:txBody>
          <a:bodyPr/>
          <a:lstStyle/>
          <a:p>
            <a:r>
              <a:rPr lang="en-CA" dirty="0"/>
              <a:t>Adopted on August 9, 2022 in Indonesia</a:t>
            </a:r>
          </a:p>
          <a:p>
            <a:r>
              <a:rPr lang="en-CA" i="1" dirty="0"/>
              <a:t>“A One Frame Exhibit is intended to be an exhibit with a narrow subject that </a:t>
            </a:r>
            <a:r>
              <a:rPr lang="en-CA" b="1" i="1" dirty="0">
                <a:solidFill>
                  <a:srgbClr val="FF0000"/>
                </a:solidFill>
              </a:rPr>
              <a:t>FITS </a:t>
            </a:r>
            <a:r>
              <a:rPr lang="en-CA" i="1" dirty="0"/>
              <a:t>in One Frame”</a:t>
            </a:r>
          </a:p>
          <a:p>
            <a:r>
              <a:rPr lang="en-CA" dirty="0"/>
              <a:t>Key Word: </a:t>
            </a:r>
            <a:r>
              <a:rPr lang="en-CA" b="1" dirty="0">
                <a:solidFill>
                  <a:srgbClr val="FF0000"/>
                </a:solidFill>
              </a:rPr>
              <a:t>FIT</a:t>
            </a:r>
          </a:p>
          <a:p>
            <a:r>
              <a:rPr lang="en-CA" dirty="0"/>
              <a:t>UPDATE: Now FIP called this </a:t>
            </a:r>
            <a:r>
              <a:rPr lang="en-CA" b="1" dirty="0"/>
              <a:t>One Frame “Narrow Theme”</a:t>
            </a:r>
          </a:p>
        </p:txBody>
      </p:sp>
    </p:spTree>
    <p:extLst>
      <p:ext uri="{BB962C8B-B14F-4D97-AF65-F5344CB8AC3E}">
        <p14:creationId xmlns:p14="http://schemas.microsoft.com/office/powerpoint/2010/main" val="2550095926"/>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B784E5-3A72-8274-5F7F-A30CD89FF2F8}"/>
              </a:ext>
            </a:extLst>
          </p:cNvPr>
          <p:cNvSpPr>
            <a:spLocks noGrp="1"/>
          </p:cNvSpPr>
          <p:nvPr>
            <p:ph type="title"/>
          </p:nvPr>
        </p:nvSpPr>
        <p:spPr>
          <a:xfrm>
            <a:off x="838200" y="184151"/>
            <a:ext cx="10515600" cy="995426"/>
          </a:xfrm>
        </p:spPr>
        <p:txBody>
          <a:bodyPr/>
          <a:lstStyle/>
          <a:p>
            <a:pPr algn="ctr"/>
            <a:r>
              <a:rPr lang="en-CA" dirty="0"/>
              <a:t>Use of Synopsis</a:t>
            </a:r>
          </a:p>
        </p:txBody>
      </p:sp>
      <p:sp>
        <p:nvSpPr>
          <p:cNvPr id="3" name="Content Placeholder 2">
            <a:extLst>
              <a:ext uri="{FF2B5EF4-FFF2-40B4-BE49-F238E27FC236}">
                <a16:creationId xmlns:a16="http://schemas.microsoft.com/office/drawing/2014/main" id="{39A2AF54-FC30-6C0F-3B46-6A734889C067}"/>
              </a:ext>
            </a:extLst>
          </p:cNvPr>
          <p:cNvSpPr>
            <a:spLocks noGrp="1"/>
          </p:cNvSpPr>
          <p:nvPr>
            <p:ph idx="1"/>
          </p:nvPr>
        </p:nvSpPr>
        <p:spPr>
          <a:xfrm>
            <a:off x="838200" y="1078992"/>
            <a:ext cx="10515600" cy="5097971"/>
          </a:xfrm>
        </p:spPr>
        <p:txBody>
          <a:bodyPr>
            <a:normAutofit/>
          </a:bodyPr>
          <a:lstStyle/>
          <a:p>
            <a:r>
              <a:rPr lang="en-CA" dirty="0"/>
              <a:t>A “must-have” requirement for exhibiting in North America is the submission of a synopsis (no more than two pages) at the time of application for a national level show</a:t>
            </a:r>
          </a:p>
          <a:p>
            <a:r>
              <a:rPr lang="en-CA" dirty="0"/>
              <a:t>Why is this necessary?</a:t>
            </a:r>
          </a:p>
          <a:p>
            <a:r>
              <a:rPr lang="en-CA" dirty="0">
                <a:highlight>
                  <a:srgbClr val="FFFF00"/>
                </a:highlight>
              </a:rPr>
              <a:t>SREV: </a:t>
            </a:r>
            <a:r>
              <a:rPr lang="en-CA" i="1" dirty="0">
                <a:highlight>
                  <a:srgbClr val="FFFF00"/>
                </a:highlight>
              </a:rPr>
              <a:t>Help the jurors to appreciate the exhibit</a:t>
            </a:r>
          </a:p>
          <a:p>
            <a:r>
              <a:rPr lang="en-CA" u="sng" dirty="0"/>
              <a:t>FIP shows allow exhibitor to submit a synopsis</a:t>
            </a:r>
          </a:p>
          <a:p>
            <a:r>
              <a:rPr lang="en-CA" dirty="0"/>
              <a:t>For those who choose not to include a synopsis, the analogy is like boxing with one hand tied behind your back</a:t>
            </a:r>
          </a:p>
          <a:p>
            <a:r>
              <a:rPr lang="en-CA" dirty="0"/>
              <a:t>Effectively allows the inclusion of much more information than can fit onto title page or is not appropriate on a title page. Allows for better communication to the jurors</a:t>
            </a:r>
          </a:p>
        </p:txBody>
      </p:sp>
    </p:spTree>
    <p:extLst>
      <p:ext uri="{BB962C8B-B14F-4D97-AF65-F5344CB8AC3E}">
        <p14:creationId xmlns:p14="http://schemas.microsoft.com/office/powerpoint/2010/main" val="5827144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C5619B3-979D-1E41-A908-D5BE1D96AB4C}"/>
              </a:ext>
            </a:extLst>
          </p:cNvPr>
          <p:cNvSpPr>
            <a:spLocks noGrp="1"/>
          </p:cNvSpPr>
          <p:nvPr>
            <p:ph type="title"/>
          </p:nvPr>
        </p:nvSpPr>
        <p:spPr>
          <a:xfrm>
            <a:off x="838200" y="365125"/>
            <a:ext cx="10515600" cy="607641"/>
          </a:xfrm>
        </p:spPr>
        <p:txBody>
          <a:bodyPr/>
          <a:lstStyle/>
          <a:p>
            <a:r>
              <a:rPr lang="da-DK" sz="3200" dirty="0"/>
              <a:t>International Exhibitions with a Postal Stationery Class</a:t>
            </a:r>
          </a:p>
        </p:txBody>
      </p:sp>
      <p:graphicFrame>
        <p:nvGraphicFramePr>
          <p:cNvPr id="6" name="Table 5">
            <a:extLst>
              <a:ext uri="{FF2B5EF4-FFF2-40B4-BE49-F238E27FC236}">
                <a16:creationId xmlns:a16="http://schemas.microsoft.com/office/drawing/2014/main" id="{EF2DE13E-A758-13D7-B105-70B56CD426B8}"/>
              </a:ext>
            </a:extLst>
          </p:cNvPr>
          <p:cNvGraphicFramePr>
            <a:graphicFrameLocks noGrp="1"/>
          </p:cNvGraphicFramePr>
          <p:nvPr>
            <p:extLst>
              <p:ext uri="{D42A27DB-BD31-4B8C-83A1-F6EECF244321}">
                <p14:modId xmlns:p14="http://schemas.microsoft.com/office/powerpoint/2010/main" val="1831115508"/>
              </p:ext>
            </p:extLst>
          </p:nvPr>
        </p:nvGraphicFramePr>
        <p:xfrm>
          <a:off x="1061884" y="1096903"/>
          <a:ext cx="10732010" cy="4934499"/>
        </p:xfrm>
        <a:graphic>
          <a:graphicData uri="http://schemas.openxmlformats.org/drawingml/2006/table">
            <a:tbl>
              <a:tblPr firstRow="1" firstCol="1" bandRow="1">
                <a:tableStyleId>{5C22544A-7EE6-4342-B048-85BDC9FD1C3A}</a:tableStyleId>
              </a:tblPr>
              <a:tblGrid>
                <a:gridCol w="2259854">
                  <a:extLst>
                    <a:ext uri="{9D8B030D-6E8A-4147-A177-3AD203B41FA5}">
                      <a16:colId xmlns:a16="http://schemas.microsoft.com/office/drawing/2014/main" val="2342323894"/>
                    </a:ext>
                  </a:extLst>
                </a:gridCol>
                <a:gridCol w="2099347">
                  <a:extLst>
                    <a:ext uri="{9D8B030D-6E8A-4147-A177-3AD203B41FA5}">
                      <a16:colId xmlns:a16="http://schemas.microsoft.com/office/drawing/2014/main" val="2693431729"/>
                    </a:ext>
                  </a:extLst>
                </a:gridCol>
                <a:gridCol w="1763486">
                  <a:extLst>
                    <a:ext uri="{9D8B030D-6E8A-4147-A177-3AD203B41FA5}">
                      <a16:colId xmlns:a16="http://schemas.microsoft.com/office/drawing/2014/main" val="1894999482"/>
                    </a:ext>
                  </a:extLst>
                </a:gridCol>
                <a:gridCol w="1103743">
                  <a:extLst>
                    <a:ext uri="{9D8B030D-6E8A-4147-A177-3AD203B41FA5}">
                      <a16:colId xmlns:a16="http://schemas.microsoft.com/office/drawing/2014/main" val="884378473"/>
                    </a:ext>
                  </a:extLst>
                </a:gridCol>
                <a:gridCol w="3505580">
                  <a:extLst>
                    <a:ext uri="{9D8B030D-6E8A-4147-A177-3AD203B41FA5}">
                      <a16:colId xmlns:a16="http://schemas.microsoft.com/office/drawing/2014/main" val="1108750387"/>
                    </a:ext>
                  </a:extLst>
                </a:gridCol>
              </a:tblGrid>
              <a:tr h="332685">
                <a:tc>
                  <a:txBody>
                    <a:bodyPr/>
                    <a:lstStyle/>
                    <a:p>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4189211457"/>
                  </a:ext>
                </a:extLst>
              </a:tr>
              <a:tr h="332685">
                <a:tc>
                  <a:txBody>
                    <a:bodyPr/>
                    <a:lstStyle/>
                    <a:p>
                      <a:r>
                        <a:rPr lang="en-US" sz="2000" dirty="0">
                          <a:effectLst/>
                          <a:latin typeface="Calibri" panose="020F0502020204030204" pitchFamily="34" charset="0"/>
                          <a:ea typeface="Calibri" panose="020F0502020204030204" pitchFamily="34" charset="0"/>
                          <a:cs typeface="Aptos" panose="020B0004020202020204" pitchFamily="34" charset="0"/>
                        </a:rPr>
                        <a:t>26 June - 1 July 2026       </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Macao SAR China</a:t>
                      </a:r>
                    </a:p>
                  </a:txBody>
                  <a:tcPr marL="68580" marR="68580" marT="0" marB="0"/>
                </a:tc>
                <a:tc>
                  <a:txBody>
                    <a:bodyPr/>
                    <a:lstStyle/>
                    <a:p>
                      <a:r>
                        <a:rPr lang="en-US" sz="2000" dirty="0">
                          <a:effectLst/>
                          <a:latin typeface="Calibri" panose="020F0502020204030204" pitchFamily="34" charset="0"/>
                          <a:ea typeface="Calibri" panose="020F0502020204030204" pitchFamily="34" charset="0"/>
                          <a:cs typeface="Aptos" panose="020B0004020202020204" pitchFamily="34" charset="0"/>
                        </a:rPr>
                        <a:t>MACAO 2026     </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FIP + Congress</a:t>
                      </a:r>
                    </a:p>
                  </a:txBody>
                  <a:tcPr marL="68580" marR="68580" marT="0" marB="0"/>
                </a:tc>
                <a:tc>
                  <a:txBody>
                    <a:bodyPr/>
                    <a:lstStyle/>
                    <a:p>
                      <a:pPr marL="0" algn="l" defTabSz="914400" rtl="0" eaLnBrk="1" latinLnBrk="0" hangingPunct="1"/>
                      <a:r>
                        <a:rPr lang="en-US" sz="2000" kern="1200" dirty="0">
                          <a:solidFill>
                            <a:schemeClr val="dk1"/>
                          </a:solidFill>
                          <a:effectLst/>
                          <a:latin typeface="Times New Roman" panose="02020603050405020304" pitchFamily="18" charset="0"/>
                          <a:ea typeface="Times New Roman" panose="02020603050405020304" pitchFamily="18" charset="0"/>
                          <a:cs typeface="Times New Roman" panose="02020603050405020304" pitchFamily="18" charset="0"/>
                          <a:hlinkClick r:id="rId2"/>
                        </a:rPr>
                        <a:t>https://www.macao2026.org.mo/</a:t>
                      </a:r>
                      <a:r>
                        <a:rPr lang="en-US" sz="2000" kern="1200" dirty="0">
                          <a:solidFill>
                            <a:schemeClr val="dk1"/>
                          </a:solidFill>
                          <a:effectLst/>
                          <a:latin typeface="Times New Roman" panose="02020603050405020304" pitchFamily="18" charset="0"/>
                          <a:ea typeface="Times New Roman" panose="02020603050405020304" pitchFamily="18" charset="0"/>
                          <a:cs typeface="Times New Roman" panose="02020603050405020304" pitchFamily="18" charset="0"/>
                        </a:rPr>
                        <a:t> </a:t>
                      </a:r>
                    </a:p>
                  </a:txBody>
                  <a:tcPr marL="68580" marR="68580" marT="0" marB="0"/>
                </a:tc>
                <a:extLst>
                  <a:ext uri="{0D108BD9-81ED-4DB2-BD59-A6C34878D82A}">
                    <a16:rowId xmlns:a16="http://schemas.microsoft.com/office/drawing/2014/main" val="3080541899"/>
                  </a:ext>
                </a:extLst>
              </a:tr>
              <a:tr h="665369">
                <a:tc>
                  <a:txBody>
                    <a:bodyPr/>
                    <a:lstStyle/>
                    <a:p>
                      <a:pPr>
                        <a:buNone/>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27th to 31st August 2026</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algn="l" defTabSz="914400" rtl="0" eaLnBrk="1" latinLnBrk="0" hangingPunct="1">
                        <a:buNone/>
                      </a:pPr>
                      <a:r>
                        <a:rPr lang="en-GB" sz="2000" kern="1200" dirty="0">
                          <a:solidFill>
                            <a:schemeClr val="dk1"/>
                          </a:solidFill>
                          <a:effectLst/>
                          <a:latin typeface="Times New Roman" panose="02020603050405020304" pitchFamily="18" charset="0"/>
                          <a:ea typeface="Times New Roman" panose="02020603050405020304" pitchFamily="18" charset="0"/>
                          <a:cs typeface="Times New Roman" panose="02020603050405020304" pitchFamily="18" charset="0"/>
                        </a:rPr>
                        <a:t>Indonesia, Bandung</a:t>
                      </a:r>
                      <a:endParaRPr lang="en-US" sz="2000" kern="1200" dirty="0">
                        <a:solidFill>
                          <a:schemeClr val="dk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algn="l" defTabSz="914400" rtl="0" eaLnBrk="1" latinLnBrk="0" hangingPunct="1">
                        <a:buNone/>
                      </a:pPr>
                      <a:r>
                        <a:rPr lang="en-GB" sz="2000" kern="1200" dirty="0">
                          <a:solidFill>
                            <a:schemeClr val="dk1"/>
                          </a:solidFill>
                          <a:effectLst/>
                          <a:latin typeface="Calibri" panose="020F0502020204030204" pitchFamily="34" charset="0"/>
                          <a:ea typeface="Times New Roman" panose="02020603050405020304" pitchFamily="18" charset="0"/>
                          <a:cs typeface="Times New Roman" panose="02020603050405020304" pitchFamily="18" charset="0"/>
                        </a:rPr>
                        <a:t>Bandung 2026</a:t>
                      </a:r>
                      <a:endParaRPr lang="en-US" sz="2000" kern="1200" dirty="0">
                        <a:solidFill>
                          <a:schemeClr val="dk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algn="l" defTabSz="914400" rtl="0" eaLnBrk="1" latinLnBrk="0" hangingPunct="1">
                        <a:buNone/>
                      </a:pPr>
                      <a:r>
                        <a:rPr lang="en-GB" sz="2000" kern="1200" dirty="0">
                          <a:solidFill>
                            <a:schemeClr val="dk1"/>
                          </a:solidFill>
                          <a:effectLst/>
                          <a:latin typeface="Times New Roman" panose="02020603050405020304" pitchFamily="18" charset="0"/>
                          <a:ea typeface="Times New Roman" panose="02020603050405020304" pitchFamily="18" charset="0"/>
                          <a:cs typeface="Times New Roman" panose="02020603050405020304" pitchFamily="18" charset="0"/>
                        </a:rPr>
                        <a:t>FIAP</a:t>
                      </a:r>
                      <a:endParaRPr lang="en-US" sz="2000" kern="1200" dirty="0">
                        <a:solidFill>
                          <a:schemeClr val="dk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algn="l" defTabSz="914400" rtl="0" eaLnBrk="1" latinLnBrk="0" hangingPunct="1">
                        <a:buNone/>
                      </a:pPr>
                      <a:r>
                        <a:rPr lang="en-GB" sz="2000" kern="1200" dirty="0">
                          <a:solidFill>
                            <a:schemeClr val="dk1"/>
                          </a:solidFill>
                          <a:effectLst/>
                          <a:latin typeface="Times New Roman" panose="02020603050405020304" pitchFamily="18" charset="0"/>
                          <a:ea typeface="Times New Roman" panose="02020603050405020304" pitchFamily="18" charset="0"/>
                          <a:cs typeface="Times New Roman" panose="02020603050405020304" pitchFamily="18" charset="0"/>
                          <a:hlinkClick r:id="rId3"/>
                        </a:rPr>
                        <a:t>https://bandung2026fiap.com/</a:t>
                      </a:r>
                      <a:r>
                        <a:rPr lang="en-GB" sz="2000" kern="1200" dirty="0">
                          <a:solidFill>
                            <a:schemeClr val="dk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000" kern="1200" dirty="0">
                        <a:solidFill>
                          <a:schemeClr val="dk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931886410"/>
                  </a:ext>
                </a:extLst>
              </a:tr>
              <a:tr h="665369">
                <a:tc>
                  <a:txBody>
                    <a:bodyPr/>
                    <a:lstStyle/>
                    <a:p>
                      <a:r>
                        <a:rPr lang="en-US" sz="2000" dirty="0">
                          <a:effectLst/>
                          <a:latin typeface="Calibri" panose="020F0502020204030204" pitchFamily="34" charset="0"/>
                          <a:ea typeface="Calibri" panose="020F0502020204030204" pitchFamily="34" charset="0"/>
                          <a:cs typeface="Aptos" panose="020B0004020202020204" pitchFamily="34" charset="0"/>
                        </a:rPr>
                        <a:t>20 - 25 Nov 2026              </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algn="l" defTabSz="914400" rtl="0" eaLnBrk="1" latinLnBrk="0" hangingPunct="1"/>
                      <a:r>
                        <a:rPr lang="en-GB" sz="2000" kern="1200" dirty="0">
                          <a:solidFill>
                            <a:schemeClr val="dk1"/>
                          </a:solidFill>
                          <a:effectLst/>
                          <a:latin typeface="Times New Roman" panose="02020603050405020304" pitchFamily="18" charset="0"/>
                          <a:cs typeface="Times New Roman" panose="02020603050405020304" pitchFamily="18" charset="0"/>
                        </a:rPr>
                        <a:t>Chinese Taipei, Taipei</a:t>
                      </a:r>
                      <a:endParaRPr lang="en-US" sz="2000" kern="1200" dirty="0">
                        <a:solidFill>
                          <a:schemeClr val="dk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algn="l" defTabSz="914400" rtl="0" eaLnBrk="1" latinLnBrk="0" hangingPunct="1"/>
                      <a:r>
                        <a:rPr lang="en-US" sz="2000" kern="1200" dirty="0">
                          <a:solidFill>
                            <a:schemeClr val="dk1"/>
                          </a:solidFill>
                          <a:effectLst/>
                          <a:latin typeface="Calibri" panose="020F0502020204030204" pitchFamily="34" charset="0"/>
                          <a:ea typeface="Calibri" panose="020F0502020204030204" pitchFamily="34" charset="0"/>
                          <a:cs typeface="Aptos" panose="020B0004020202020204" pitchFamily="34" charset="0"/>
                        </a:rPr>
                        <a:t>PHILATAIPEI 2026  </a:t>
                      </a:r>
                      <a:endParaRPr lang="en-US" sz="2000" kern="1200" dirty="0">
                        <a:solidFill>
                          <a:schemeClr val="dk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algn="l" defTabSz="914400" rtl="0" eaLnBrk="1" latinLnBrk="0" hangingPunct="1"/>
                      <a:r>
                        <a:rPr lang="en-GB" sz="2000" kern="1200" dirty="0">
                          <a:solidFill>
                            <a:schemeClr val="dk1"/>
                          </a:solidFill>
                          <a:effectLst/>
                          <a:latin typeface="Times New Roman" panose="02020603050405020304" pitchFamily="18" charset="0"/>
                          <a:cs typeface="Times New Roman" panose="02020603050405020304" pitchFamily="18" charset="0"/>
                        </a:rPr>
                        <a:t>FIP</a:t>
                      </a:r>
                      <a:endParaRPr lang="en-US" sz="2000" kern="1200" dirty="0">
                        <a:solidFill>
                          <a:schemeClr val="dk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2000" kern="1200" dirty="0">
                          <a:solidFill>
                            <a:schemeClr val="accent1"/>
                          </a:solidFill>
                          <a:effectLst/>
                          <a:latin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val="tx"/>
                              </a:ext>
                            </a:extLst>
                          </a:hlinkClick>
                        </a:rPr>
                        <a:t>https://taipei2026.post.gov.tw › taipei2026</a:t>
                      </a:r>
                      <a:endParaRPr lang="fi-FI" sz="2000" kern="1200" dirty="0">
                        <a:solidFill>
                          <a:schemeClr val="accent1"/>
                        </a:solidFill>
                        <a:effectLst/>
                        <a:latin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026552223"/>
                  </a:ext>
                </a:extLst>
              </a:tr>
              <a:tr h="665369">
                <a:tc>
                  <a:txBody>
                    <a:bodyPr/>
                    <a:lstStyle/>
                    <a:p>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algn="l" defTabSz="914400" rtl="0" eaLnBrk="1" latinLnBrk="0" hangingPunct="1"/>
                      <a:endParaRPr lang="en-US" sz="2000" kern="1200" dirty="0">
                        <a:solidFill>
                          <a:schemeClr val="dk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algn="l" defTabSz="914400" rtl="0" eaLnBrk="1" latinLnBrk="0" hangingPunct="1"/>
                      <a:endParaRPr lang="en-US" sz="2000" kern="1200" dirty="0">
                        <a:solidFill>
                          <a:schemeClr val="dk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algn="l" defTabSz="914400" rtl="0" eaLnBrk="1" latinLnBrk="0" hangingPunct="1"/>
                      <a:endParaRPr lang="en-US" sz="2000" kern="1200" dirty="0">
                        <a:solidFill>
                          <a:schemeClr val="dk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algn="l" defTabSz="914400" rtl="0" eaLnBrk="1" latinLnBrk="0" hangingPunct="1"/>
                      <a:endParaRPr lang="en-US" sz="2000" kern="1200" dirty="0">
                        <a:solidFill>
                          <a:schemeClr val="dk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169710677"/>
                  </a:ext>
                </a:extLst>
              </a:tr>
              <a:tr h="665369">
                <a:tc>
                  <a:txBody>
                    <a:bodyPr/>
                    <a:lstStyle/>
                    <a:p>
                      <a:r>
                        <a:rPr lang="en-US" sz="2000" b="1" kern="1200" dirty="0">
                          <a:solidFill>
                            <a:schemeClr val="lt1"/>
                          </a:solidFill>
                          <a:effectLst/>
                          <a:latin typeface="Calibri" panose="020F0502020204030204" pitchFamily="34" charset="0"/>
                          <a:ea typeface="Times New Roman" panose="02020603050405020304" pitchFamily="18" charset="0"/>
                          <a:cs typeface="Times New Roman" panose="02020603050405020304" pitchFamily="18" charset="0"/>
                        </a:rPr>
                        <a:t>12-17 October 2027 TBC</a:t>
                      </a:r>
                    </a:p>
                  </a:txBody>
                  <a:tcPr marL="68580" marR="68580" marT="0" marB="0"/>
                </a:tc>
                <a:tc>
                  <a:txBody>
                    <a:bodyPr/>
                    <a:lstStyle/>
                    <a:p>
                      <a:pPr marL="0" algn="l" defTabSz="914400" rtl="0" eaLnBrk="1" latinLnBrk="0" hangingPunct="1"/>
                      <a:r>
                        <a:rPr lang="en-US" sz="2000" kern="1200" dirty="0">
                          <a:solidFill>
                            <a:schemeClr val="dk1"/>
                          </a:solidFill>
                          <a:effectLst/>
                          <a:latin typeface="Times New Roman" panose="02020603050405020304" pitchFamily="18" charset="0"/>
                          <a:ea typeface="Times New Roman" panose="02020603050405020304" pitchFamily="18" charset="0"/>
                          <a:cs typeface="Times New Roman" panose="02020603050405020304" pitchFamily="18" charset="0"/>
                        </a:rPr>
                        <a:t>Serbia, Belgrade</a:t>
                      </a:r>
                    </a:p>
                  </a:txBody>
                  <a:tcPr marL="68580" marR="68580" marT="0" marB="0"/>
                </a:tc>
                <a:tc>
                  <a:txBody>
                    <a:bodyPr/>
                    <a:lstStyle/>
                    <a:p>
                      <a:pPr marL="0" algn="l" defTabSz="914400" rtl="0" eaLnBrk="1" latinLnBrk="0" hangingPunct="1"/>
                      <a:r>
                        <a:rPr lang="en-US" sz="2000" kern="1200" dirty="0">
                          <a:solidFill>
                            <a:schemeClr val="dk1"/>
                          </a:solidFill>
                          <a:effectLst/>
                          <a:latin typeface="Calibri" panose="020F0502020204030204" pitchFamily="34" charset="0"/>
                          <a:ea typeface="Times New Roman" panose="02020603050405020304" pitchFamily="18" charset="0"/>
                          <a:cs typeface="Times New Roman" panose="02020603050405020304" pitchFamily="18" charset="0"/>
                        </a:rPr>
                        <a:t>Belgrade 2027</a:t>
                      </a:r>
                    </a:p>
                  </a:txBody>
                  <a:tcPr marL="68580" marR="68580" marT="0" marB="0"/>
                </a:tc>
                <a:tc>
                  <a:txBody>
                    <a:bodyPr/>
                    <a:lstStyle/>
                    <a:p>
                      <a:pPr marL="0" algn="l" defTabSz="914400" rtl="0" eaLnBrk="1" latinLnBrk="0" hangingPunct="1"/>
                      <a:r>
                        <a:rPr lang="en-US" sz="2000" kern="1200" dirty="0">
                          <a:solidFill>
                            <a:schemeClr val="dk1"/>
                          </a:solidFill>
                          <a:effectLst/>
                          <a:latin typeface="Times New Roman" panose="02020603050405020304" pitchFamily="18" charset="0"/>
                          <a:ea typeface="Times New Roman" panose="02020603050405020304" pitchFamily="18" charset="0"/>
                          <a:cs typeface="Times New Roman" panose="02020603050405020304" pitchFamily="18" charset="0"/>
                        </a:rPr>
                        <a:t>FIP</a:t>
                      </a: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kern="1200" dirty="0">
                          <a:solidFill>
                            <a:schemeClr val="dk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http://www.belgrade2027.org/</a:t>
                      </a:r>
                      <a:r>
                        <a:rPr lang="en-GB" sz="2000" kern="1200" dirty="0">
                          <a:solidFill>
                            <a:schemeClr val="dk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000" kern="1200" dirty="0">
                        <a:solidFill>
                          <a:schemeClr val="dk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0" algn="l" defTabSz="914400" rtl="0" eaLnBrk="1" latinLnBrk="0" hangingPunct="1"/>
                      <a:endParaRPr lang="en-US" sz="2000" kern="1200" dirty="0">
                        <a:solidFill>
                          <a:schemeClr val="dk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717063442"/>
                  </a:ext>
                </a:extLst>
              </a:tr>
              <a:tr h="665369">
                <a:tc>
                  <a:txBody>
                    <a:bodyPr/>
                    <a:lstStyle/>
                    <a:p>
                      <a:pPr>
                        <a:buNone/>
                      </a:pPr>
                      <a:r>
                        <a:rPr lang="en-US" sz="2000" b="1" kern="1200" dirty="0">
                          <a:solidFill>
                            <a:schemeClr val="lt1"/>
                          </a:solidFill>
                          <a:effectLst/>
                          <a:latin typeface="Calibri" panose="020F0502020204030204" pitchFamily="34" charset="0"/>
                          <a:ea typeface="Times New Roman" panose="02020603050405020304" pitchFamily="18" charset="0"/>
                          <a:cs typeface="Times New Roman" panose="02020603050405020304" pitchFamily="18" charset="0"/>
                        </a:rPr>
                        <a:t>22-26 March 2028</a:t>
                      </a:r>
                    </a:p>
                  </a:txBody>
                  <a:tcPr marL="68580" marR="68580" marT="0" marB="0"/>
                </a:tc>
                <a:tc>
                  <a:txBody>
                    <a:bodyPr/>
                    <a:lstStyle/>
                    <a:p>
                      <a:pPr marL="0" algn="l" defTabSz="914400" rtl="0" eaLnBrk="1" latinLnBrk="0" hangingPunct="1">
                        <a:buNone/>
                      </a:pPr>
                      <a:r>
                        <a:rPr lang="en-GB" sz="2000" kern="1200" dirty="0">
                          <a:solidFill>
                            <a:schemeClr val="dk1"/>
                          </a:solidFill>
                          <a:effectLst/>
                          <a:latin typeface="Times New Roman" panose="02020603050405020304" pitchFamily="18" charset="0"/>
                          <a:ea typeface="Times New Roman" panose="02020603050405020304" pitchFamily="18" charset="0"/>
                          <a:cs typeface="Times New Roman" panose="02020603050405020304" pitchFamily="18" charset="0"/>
                        </a:rPr>
                        <a:t>Czech Republic, Prague</a:t>
                      </a:r>
                      <a:endParaRPr lang="en-US" sz="2000" kern="1200" dirty="0">
                        <a:solidFill>
                          <a:schemeClr val="dk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algn="l" defTabSz="914400" rtl="0" eaLnBrk="1" latinLnBrk="0" hangingPunct="1">
                        <a:buNone/>
                      </a:pPr>
                      <a:r>
                        <a:rPr lang="en-US" sz="2000" kern="1200" dirty="0">
                          <a:solidFill>
                            <a:schemeClr val="dk1"/>
                          </a:solidFill>
                          <a:effectLst/>
                          <a:latin typeface="Calibri" panose="020F0502020204030204" pitchFamily="34" charset="0"/>
                          <a:ea typeface="Times New Roman" panose="02020603050405020304" pitchFamily="18" charset="0"/>
                          <a:cs typeface="Times New Roman" panose="02020603050405020304" pitchFamily="18" charset="0"/>
                        </a:rPr>
                        <a:t>PRAGA 2028 EXPO</a:t>
                      </a:r>
                    </a:p>
                  </a:txBody>
                  <a:tcPr marL="68580" marR="68580" marT="0" marB="0"/>
                </a:tc>
                <a:tc>
                  <a:txBody>
                    <a:bodyPr/>
                    <a:lstStyle/>
                    <a:p>
                      <a:pPr marL="0" algn="l" defTabSz="914400" rtl="0" eaLnBrk="1" latinLnBrk="0" hangingPunct="1">
                        <a:buNone/>
                      </a:pPr>
                      <a:r>
                        <a:rPr lang="en-GB" sz="2000" kern="1200" dirty="0">
                          <a:solidFill>
                            <a:schemeClr val="dk1"/>
                          </a:solidFill>
                          <a:effectLst/>
                          <a:latin typeface="Times New Roman" panose="02020603050405020304" pitchFamily="18" charset="0"/>
                          <a:ea typeface="Times New Roman" panose="02020603050405020304" pitchFamily="18" charset="0"/>
                          <a:cs typeface="Times New Roman" panose="02020603050405020304" pitchFamily="18" charset="0"/>
                        </a:rPr>
                        <a:t>FIP</a:t>
                      </a:r>
                      <a:endParaRPr lang="en-US" sz="2000" kern="1200" dirty="0">
                        <a:solidFill>
                          <a:schemeClr val="dk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algn="l" defTabSz="914400" rtl="0" eaLnBrk="1" latinLnBrk="0" hangingPunct="1">
                        <a:buNone/>
                      </a:pPr>
                      <a:r>
                        <a:rPr lang="en-GB" sz="2000" kern="1200" dirty="0">
                          <a:solidFill>
                            <a:schemeClr val="dk1"/>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rPr>
                        <a:t>http://www.praga2028.cz/</a:t>
                      </a:r>
                      <a:r>
                        <a:rPr lang="en-GB" sz="2000" kern="1200" dirty="0">
                          <a:solidFill>
                            <a:schemeClr val="dk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000" kern="1200" dirty="0">
                        <a:solidFill>
                          <a:schemeClr val="dk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657226580"/>
                  </a:ext>
                </a:extLst>
              </a:tr>
              <a:tr h="665369">
                <a:tc>
                  <a:txBody>
                    <a:bodyPr/>
                    <a:lstStyle/>
                    <a:p>
                      <a:pPr algn="l" fontAlgn="t">
                        <a:buNone/>
                      </a:pPr>
                      <a:r>
                        <a:rPr lang="en-US" sz="2000" b="1" kern="1200" dirty="0">
                          <a:solidFill>
                            <a:schemeClr val="lt1"/>
                          </a:solidFill>
                          <a:effectLst/>
                          <a:latin typeface="Calibri" panose="020F0502020204030204" pitchFamily="34" charset="0"/>
                        </a:rPr>
                        <a:t>26-29 October 2028</a:t>
                      </a:r>
                    </a:p>
                  </a:txBody>
                  <a:tcPr marL="7620" marR="7620" marT="7620" marB="0"/>
                </a:tc>
                <a:tc>
                  <a:txBody>
                    <a:bodyPr/>
                    <a:lstStyle/>
                    <a:p>
                      <a:pPr marL="0" algn="l" defTabSz="914400" rtl="0" eaLnBrk="1" fontAlgn="t" latinLnBrk="0" hangingPunct="1">
                        <a:buNone/>
                      </a:pPr>
                      <a:r>
                        <a:rPr lang="en-US" sz="2000" kern="1200" dirty="0">
                          <a:solidFill>
                            <a:schemeClr val="dk1"/>
                          </a:solidFill>
                          <a:effectLst/>
                          <a:latin typeface="Times New Roman" panose="02020603050405020304" pitchFamily="18" charset="0"/>
                          <a:cs typeface="Times New Roman" panose="02020603050405020304" pitchFamily="18" charset="0"/>
                        </a:rPr>
                        <a:t>Germany, Ulm</a:t>
                      </a:r>
                    </a:p>
                  </a:txBody>
                  <a:tcPr marL="7620" marR="7620" marT="7620" marB="0"/>
                </a:tc>
                <a:tc>
                  <a:txBody>
                    <a:bodyPr/>
                    <a:lstStyle/>
                    <a:p>
                      <a:pPr marL="0" algn="l" defTabSz="914400" rtl="0" eaLnBrk="1" fontAlgn="t" latinLnBrk="0" hangingPunct="1">
                        <a:buNone/>
                      </a:pPr>
                      <a:r>
                        <a:rPr lang="en-US" sz="2000" kern="1200" dirty="0">
                          <a:solidFill>
                            <a:schemeClr val="dk1"/>
                          </a:solidFill>
                          <a:effectLst/>
                          <a:latin typeface="Calibri" panose="020F0502020204030204" pitchFamily="34" charset="0"/>
                        </a:rPr>
                        <a:t>IBRA 2028</a:t>
                      </a:r>
                    </a:p>
                  </a:txBody>
                  <a:tcPr marL="7620" marR="7620" marT="7620" marB="0"/>
                </a:tc>
                <a:tc>
                  <a:txBody>
                    <a:bodyPr/>
                    <a:lstStyle/>
                    <a:p>
                      <a:pPr marL="0" algn="l" defTabSz="914400" rtl="0" eaLnBrk="1" latinLnBrk="0" hangingPunct="1"/>
                      <a:r>
                        <a:rPr lang="en-US" sz="2000" kern="1200" dirty="0">
                          <a:solidFill>
                            <a:schemeClr val="dk1"/>
                          </a:solidFill>
                          <a:effectLst/>
                          <a:latin typeface="Times New Roman" panose="02020603050405020304" pitchFamily="18" charset="0"/>
                          <a:ea typeface="Times New Roman" panose="02020603050405020304" pitchFamily="18" charset="0"/>
                          <a:cs typeface="Times New Roman" panose="02020603050405020304" pitchFamily="18" charset="0"/>
                        </a:rPr>
                        <a:t>FIP </a:t>
                      </a:r>
                    </a:p>
                  </a:txBody>
                  <a:tcPr marL="68580" marR="68580" marT="0" marB="0"/>
                </a:tc>
                <a:tc>
                  <a:txBody>
                    <a:bodyPr/>
                    <a:lstStyle/>
                    <a:p>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hlinkClick r:id="rId7"/>
                        </a:rPr>
                        <a:t>https://www.ibra2028.com/</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p>
                  </a:txBody>
                  <a:tcPr marL="68580" marR="68580" marT="0" marB="0"/>
                </a:tc>
                <a:extLst>
                  <a:ext uri="{0D108BD9-81ED-4DB2-BD59-A6C34878D82A}">
                    <a16:rowId xmlns:a16="http://schemas.microsoft.com/office/drawing/2014/main" val="3207140589"/>
                  </a:ext>
                </a:extLst>
              </a:tr>
            </a:tbl>
          </a:graphicData>
        </a:graphic>
      </p:graphicFrame>
    </p:spTree>
    <p:extLst>
      <p:ext uri="{BB962C8B-B14F-4D97-AF65-F5344CB8AC3E}">
        <p14:creationId xmlns:p14="http://schemas.microsoft.com/office/powerpoint/2010/main" val="1927911389"/>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C0AC5D-9425-BB27-71E5-76C39251E35A}"/>
              </a:ext>
            </a:extLst>
          </p:cNvPr>
          <p:cNvSpPr>
            <a:spLocks noGrp="1"/>
          </p:cNvSpPr>
          <p:nvPr>
            <p:ph type="title"/>
          </p:nvPr>
        </p:nvSpPr>
        <p:spPr/>
        <p:txBody>
          <a:bodyPr/>
          <a:lstStyle/>
          <a:p>
            <a:pPr algn="ctr"/>
            <a:r>
              <a:rPr lang="en-CA" dirty="0"/>
              <a:t>Page headings</a:t>
            </a:r>
          </a:p>
        </p:txBody>
      </p:sp>
      <p:sp>
        <p:nvSpPr>
          <p:cNvPr id="3" name="Content Placeholder 2">
            <a:extLst>
              <a:ext uri="{FF2B5EF4-FFF2-40B4-BE49-F238E27FC236}">
                <a16:creationId xmlns:a16="http://schemas.microsoft.com/office/drawing/2014/main" id="{CC6D397B-C1CA-4F71-D038-09A0555D73F3}"/>
              </a:ext>
            </a:extLst>
          </p:cNvPr>
          <p:cNvSpPr>
            <a:spLocks noGrp="1"/>
          </p:cNvSpPr>
          <p:nvPr>
            <p:ph idx="1"/>
          </p:nvPr>
        </p:nvSpPr>
        <p:spPr/>
        <p:txBody>
          <a:bodyPr/>
          <a:lstStyle/>
          <a:p>
            <a:r>
              <a:rPr lang="en-CA" dirty="0">
                <a:highlight>
                  <a:srgbClr val="FFFF00"/>
                </a:highlight>
              </a:rPr>
              <a:t>SREV: </a:t>
            </a:r>
            <a:r>
              <a:rPr lang="en-CA" i="1" dirty="0">
                <a:highlight>
                  <a:srgbClr val="FFFF00"/>
                </a:highlight>
              </a:rPr>
              <a:t>The headlines of each page support the understanding of the treatment</a:t>
            </a:r>
          </a:p>
          <a:p>
            <a:r>
              <a:rPr lang="en-CA" dirty="0"/>
              <a:t>Page headings show viewer exactly what is shown on each page. Many exhibits lack page headings.</a:t>
            </a:r>
          </a:p>
          <a:p>
            <a:r>
              <a:rPr lang="en-CA" dirty="0"/>
              <a:t>The page following should be in natural sequence to the preceding  page</a:t>
            </a:r>
          </a:p>
          <a:p>
            <a:r>
              <a:rPr lang="en-CA" dirty="0">
                <a:highlight>
                  <a:srgbClr val="FFFF00"/>
                </a:highlight>
              </a:rPr>
              <a:t>SREV: </a:t>
            </a:r>
            <a:r>
              <a:rPr lang="en-CA" i="1" dirty="0">
                <a:highlight>
                  <a:srgbClr val="FFFF00"/>
                </a:highlight>
              </a:rPr>
              <a:t>There is a logical flow in the exhibit</a:t>
            </a:r>
          </a:p>
        </p:txBody>
      </p:sp>
    </p:spTree>
    <p:extLst>
      <p:ext uri="{BB962C8B-B14F-4D97-AF65-F5344CB8AC3E}">
        <p14:creationId xmlns:p14="http://schemas.microsoft.com/office/powerpoint/2010/main" val="1552914649"/>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2DAFA2-8856-697B-C41C-9BF827A8DC19}"/>
              </a:ext>
            </a:extLst>
          </p:cNvPr>
          <p:cNvSpPr>
            <a:spLocks noGrp="1"/>
          </p:cNvSpPr>
          <p:nvPr>
            <p:ph type="title"/>
          </p:nvPr>
        </p:nvSpPr>
        <p:spPr>
          <a:xfrm>
            <a:off x="838200" y="494032"/>
            <a:ext cx="10515600" cy="782425"/>
          </a:xfrm>
        </p:spPr>
        <p:txBody>
          <a:bodyPr>
            <a:normAutofit/>
          </a:bodyPr>
          <a:lstStyle/>
          <a:p>
            <a:pPr algn="ctr"/>
            <a:r>
              <a:rPr lang="en-US" sz="4000" dirty="0"/>
              <a:t>Selection of material and no duplication</a:t>
            </a:r>
          </a:p>
        </p:txBody>
      </p:sp>
      <p:sp>
        <p:nvSpPr>
          <p:cNvPr id="3" name="Content Placeholder 2">
            <a:extLst>
              <a:ext uri="{FF2B5EF4-FFF2-40B4-BE49-F238E27FC236}">
                <a16:creationId xmlns:a16="http://schemas.microsoft.com/office/drawing/2014/main" id="{70D1FC01-B02B-6337-C200-694F2E1F0E8C}"/>
              </a:ext>
            </a:extLst>
          </p:cNvPr>
          <p:cNvSpPr>
            <a:spLocks noGrp="1"/>
          </p:cNvSpPr>
          <p:nvPr>
            <p:ph idx="1"/>
          </p:nvPr>
        </p:nvSpPr>
        <p:spPr/>
        <p:txBody>
          <a:bodyPr/>
          <a:lstStyle/>
          <a:p>
            <a:r>
              <a:rPr lang="en-US" dirty="0"/>
              <a:t>SREV: There is no duplicated material ( For instance: two similar items postmarked in two different cities are in a postal stationery a duplication)</a:t>
            </a:r>
          </a:p>
          <a:p>
            <a:r>
              <a:rPr lang="en-US" dirty="0"/>
              <a:t>Example to follow</a:t>
            </a:r>
          </a:p>
          <a:p>
            <a:endParaRPr lang="en-US" dirty="0"/>
          </a:p>
        </p:txBody>
      </p:sp>
    </p:spTree>
    <p:extLst>
      <p:ext uri="{BB962C8B-B14F-4D97-AF65-F5344CB8AC3E}">
        <p14:creationId xmlns:p14="http://schemas.microsoft.com/office/powerpoint/2010/main" val="2682673133"/>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Text, letter&#10;&#10;Description automatically generated">
            <a:extLst>
              <a:ext uri="{FF2B5EF4-FFF2-40B4-BE49-F238E27FC236}">
                <a16:creationId xmlns:a16="http://schemas.microsoft.com/office/drawing/2014/main" id="{A16AE467-2A56-ED33-079B-6D6944DE1377}"/>
              </a:ext>
            </a:extLst>
          </p:cNvPr>
          <p:cNvPicPr>
            <a:picLocks noGrp="1" noChangeAspect="1"/>
          </p:cNvPicPr>
          <p:nvPr>
            <p:ph idx="1"/>
          </p:nvPr>
        </p:nvPicPr>
        <p:blipFill>
          <a:blip r:embed="rId2" cstate="screen">
            <a:extLst>
              <a:ext uri="{28A0092B-C50C-407E-A947-70E740481C1C}">
                <a14:useLocalDpi xmlns:a14="http://schemas.microsoft.com/office/drawing/2010/main" val="0"/>
              </a:ext>
            </a:extLst>
          </a:blip>
          <a:stretch>
            <a:fillRect/>
          </a:stretch>
        </p:blipFill>
        <p:spPr>
          <a:xfrm>
            <a:off x="2185416" y="0"/>
            <a:ext cx="4786422" cy="6331974"/>
          </a:xfrm>
        </p:spPr>
      </p:pic>
      <p:sp>
        <p:nvSpPr>
          <p:cNvPr id="7" name="TextBox 6">
            <a:extLst>
              <a:ext uri="{FF2B5EF4-FFF2-40B4-BE49-F238E27FC236}">
                <a16:creationId xmlns:a16="http://schemas.microsoft.com/office/drawing/2014/main" id="{755D048F-D5B6-DCB4-542D-7BEF7D77D949}"/>
              </a:ext>
            </a:extLst>
          </p:cNvPr>
          <p:cNvSpPr txBox="1"/>
          <p:nvPr/>
        </p:nvSpPr>
        <p:spPr>
          <a:xfrm>
            <a:off x="8467344" y="332248"/>
            <a:ext cx="2615184" cy="369332"/>
          </a:xfrm>
          <a:prstGeom prst="rect">
            <a:avLst/>
          </a:prstGeom>
          <a:solidFill>
            <a:srgbClr val="FFFF00"/>
          </a:solidFill>
        </p:spPr>
        <p:txBody>
          <a:bodyPr wrap="square" rtlCol="0">
            <a:spAutoFit/>
          </a:bodyPr>
          <a:lstStyle/>
          <a:p>
            <a:r>
              <a:rPr lang="en-CA" dirty="0"/>
              <a:t>Year Scope missing in title</a:t>
            </a:r>
          </a:p>
        </p:txBody>
      </p:sp>
      <p:sp>
        <p:nvSpPr>
          <p:cNvPr id="8" name="TextBox 7">
            <a:extLst>
              <a:ext uri="{FF2B5EF4-FFF2-40B4-BE49-F238E27FC236}">
                <a16:creationId xmlns:a16="http://schemas.microsoft.com/office/drawing/2014/main" id="{FD815583-8646-3219-8CDE-4499311449AA}"/>
              </a:ext>
            </a:extLst>
          </p:cNvPr>
          <p:cNvSpPr txBox="1"/>
          <p:nvPr/>
        </p:nvSpPr>
        <p:spPr>
          <a:xfrm>
            <a:off x="8805672" y="5755111"/>
            <a:ext cx="1929384" cy="369332"/>
          </a:xfrm>
          <a:prstGeom prst="rect">
            <a:avLst/>
          </a:prstGeom>
          <a:solidFill>
            <a:srgbClr val="FFFF00"/>
          </a:solidFill>
        </p:spPr>
        <p:txBody>
          <a:bodyPr wrap="square" rtlCol="0">
            <a:spAutoFit/>
          </a:bodyPr>
          <a:lstStyle/>
          <a:p>
            <a:r>
              <a:rPr lang="en-CA" dirty="0"/>
              <a:t>Reference missing</a:t>
            </a:r>
          </a:p>
        </p:txBody>
      </p:sp>
      <p:sp>
        <p:nvSpPr>
          <p:cNvPr id="9" name="Arrow: Right 8">
            <a:extLst>
              <a:ext uri="{FF2B5EF4-FFF2-40B4-BE49-F238E27FC236}">
                <a16:creationId xmlns:a16="http://schemas.microsoft.com/office/drawing/2014/main" id="{A94A2286-1E12-E8DC-4BA1-3801E423A248}"/>
              </a:ext>
            </a:extLst>
          </p:cNvPr>
          <p:cNvSpPr/>
          <p:nvPr/>
        </p:nvSpPr>
        <p:spPr>
          <a:xfrm>
            <a:off x="423021" y="5815662"/>
            <a:ext cx="1655064" cy="429994"/>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CA" sz="1000" dirty="0">
                <a:solidFill>
                  <a:srgbClr val="FF0000"/>
                </a:solidFill>
              </a:rPr>
              <a:t>Rarity indication</a:t>
            </a:r>
          </a:p>
        </p:txBody>
      </p:sp>
      <p:sp>
        <p:nvSpPr>
          <p:cNvPr id="10" name="Arrow: Right 9">
            <a:extLst>
              <a:ext uri="{FF2B5EF4-FFF2-40B4-BE49-F238E27FC236}">
                <a16:creationId xmlns:a16="http://schemas.microsoft.com/office/drawing/2014/main" id="{422D5566-C0C7-4D92-4B94-B891DF525156}"/>
              </a:ext>
            </a:extLst>
          </p:cNvPr>
          <p:cNvSpPr/>
          <p:nvPr/>
        </p:nvSpPr>
        <p:spPr>
          <a:xfrm>
            <a:off x="423021" y="516914"/>
            <a:ext cx="1655064" cy="429994"/>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CA" sz="1000" dirty="0">
                <a:solidFill>
                  <a:srgbClr val="FF0000"/>
                </a:solidFill>
              </a:rPr>
              <a:t>Purpose</a:t>
            </a:r>
          </a:p>
        </p:txBody>
      </p:sp>
      <p:sp>
        <p:nvSpPr>
          <p:cNvPr id="11" name="Arrow: Right 10">
            <a:extLst>
              <a:ext uri="{FF2B5EF4-FFF2-40B4-BE49-F238E27FC236}">
                <a16:creationId xmlns:a16="http://schemas.microsoft.com/office/drawing/2014/main" id="{9924944C-2013-C288-706A-F9D287A1F8AF}"/>
              </a:ext>
            </a:extLst>
          </p:cNvPr>
          <p:cNvSpPr/>
          <p:nvPr/>
        </p:nvSpPr>
        <p:spPr>
          <a:xfrm>
            <a:off x="423021" y="2132354"/>
            <a:ext cx="1655064" cy="429994"/>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CA" sz="1000" dirty="0">
                <a:solidFill>
                  <a:srgbClr val="FF0000"/>
                </a:solidFill>
              </a:rPr>
              <a:t>Plan</a:t>
            </a:r>
          </a:p>
        </p:txBody>
      </p:sp>
      <p:sp>
        <p:nvSpPr>
          <p:cNvPr id="12" name="TextBox 11">
            <a:extLst>
              <a:ext uri="{FF2B5EF4-FFF2-40B4-BE49-F238E27FC236}">
                <a16:creationId xmlns:a16="http://schemas.microsoft.com/office/drawing/2014/main" id="{753809B9-865E-1B17-1475-0D5FC79D9FAE}"/>
              </a:ext>
            </a:extLst>
          </p:cNvPr>
          <p:cNvSpPr txBox="1"/>
          <p:nvPr/>
        </p:nvSpPr>
        <p:spPr>
          <a:xfrm>
            <a:off x="8805672" y="4648410"/>
            <a:ext cx="1929384" cy="369332"/>
          </a:xfrm>
          <a:prstGeom prst="rect">
            <a:avLst/>
          </a:prstGeom>
          <a:solidFill>
            <a:srgbClr val="FFFF00"/>
          </a:solidFill>
        </p:spPr>
        <p:txBody>
          <a:bodyPr wrap="square" rtlCol="0">
            <a:spAutoFit/>
          </a:bodyPr>
          <a:lstStyle/>
          <a:p>
            <a:r>
              <a:rPr lang="en-CA" dirty="0"/>
              <a:t>Epilogue missing</a:t>
            </a:r>
          </a:p>
        </p:txBody>
      </p:sp>
      <p:sp>
        <p:nvSpPr>
          <p:cNvPr id="13" name="Arrow: Right 12">
            <a:extLst>
              <a:ext uri="{FF2B5EF4-FFF2-40B4-BE49-F238E27FC236}">
                <a16:creationId xmlns:a16="http://schemas.microsoft.com/office/drawing/2014/main" id="{39943D31-0BCB-CDB5-B0A2-9E78584FBE8C}"/>
              </a:ext>
            </a:extLst>
          </p:cNvPr>
          <p:cNvSpPr/>
          <p:nvPr/>
        </p:nvSpPr>
        <p:spPr>
          <a:xfrm>
            <a:off x="423021" y="1297516"/>
            <a:ext cx="1655064" cy="429994"/>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CA" sz="1000" dirty="0">
                <a:solidFill>
                  <a:srgbClr val="FF0000"/>
                </a:solidFill>
              </a:rPr>
              <a:t>Additional on Treatment</a:t>
            </a:r>
          </a:p>
        </p:txBody>
      </p:sp>
      <p:sp>
        <p:nvSpPr>
          <p:cNvPr id="14" name="Arrow: Right 13">
            <a:extLst>
              <a:ext uri="{FF2B5EF4-FFF2-40B4-BE49-F238E27FC236}">
                <a16:creationId xmlns:a16="http://schemas.microsoft.com/office/drawing/2014/main" id="{BC8471DA-CAD3-F182-3A81-C0971F336B7E}"/>
              </a:ext>
            </a:extLst>
          </p:cNvPr>
          <p:cNvSpPr/>
          <p:nvPr/>
        </p:nvSpPr>
        <p:spPr>
          <a:xfrm>
            <a:off x="423021" y="4939877"/>
            <a:ext cx="1655064" cy="429994"/>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CA" sz="1000" dirty="0">
                <a:solidFill>
                  <a:srgbClr val="FF0000"/>
                </a:solidFill>
              </a:rPr>
              <a:t>Research</a:t>
            </a:r>
          </a:p>
        </p:txBody>
      </p:sp>
    </p:spTree>
    <p:extLst>
      <p:ext uri="{BB962C8B-B14F-4D97-AF65-F5344CB8AC3E}">
        <p14:creationId xmlns:p14="http://schemas.microsoft.com/office/powerpoint/2010/main" val="729665685"/>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ECCC45-14AE-C938-4E78-3C7300092AC0}"/>
              </a:ext>
            </a:extLst>
          </p:cNvPr>
          <p:cNvSpPr>
            <a:spLocks noGrp="1"/>
          </p:cNvSpPr>
          <p:nvPr>
            <p:ph type="title"/>
          </p:nvPr>
        </p:nvSpPr>
        <p:spPr>
          <a:xfrm>
            <a:off x="625577" y="181204"/>
            <a:ext cx="10940845" cy="997331"/>
          </a:xfrm>
        </p:spPr>
        <p:txBody>
          <a:bodyPr>
            <a:noAutofit/>
          </a:bodyPr>
          <a:lstStyle/>
          <a:p>
            <a:pPr algn="ctr"/>
            <a:r>
              <a:rPr lang="en-CA" sz="3200" dirty="0"/>
              <a:t>Preparation to judge a show:</a:t>
            </a:r>
            <a:br>
              <a:rPr lang="en-CA" sz="3200" dirty="0"/>
            </a:br>
            <a:r>
              <a:rPr lang="en-CA" sz="3200" dirty="0"/>
              <a:t>Example of my prejudging notes for a recent national level show</a:t>
            </a:r>
          </a:p>
        </p:txBody>
      </p:sp>
      <p:pic>
        <p:nvPicPr>
          <p:cNvPr id="4" name="Content Placeholder 3">
            <a:extLst>
              <a:ext uri="{FF2B5EF4-FFF2-40B4-BE49-F238E27FC236}">
                <a16:creationId xmlns:a16="http://schemas.microsoft.com/office/drawing/2014/main" id="{76FDCB14-2404-DFC4-1A45-B02A5EEADD96}"/>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1510418" y="1307461"/>
            <a:ext cx="8922886" cy="5038476"/>
          </a:xfrm>
          <a:prstGeom prst="rect">
            <a:avLst/>
          </a:prstGeom>
        </p:spPr>
      </p:pic>
      <p:sp>
        <p:nvSpPr>
          <p:cNvPr id="5" name="Oval 4">
            <a:extLst>
              <a:ext uri="{FF2B5EF4-FFF2-40B4-BE49-F238E27FC236}">
                <a16:creationId xmlns:a16="http://schemas.microsoft.com/office/drawing/2014/main" id="{E7B8565C-D10D-3E19-0703-698157A15735}"/>
              </a:ext>
            </a:extLst>
          </p:cNvPr>
          <p:cNvSpPr/>
          <p:nvPr/>
        </p:nvSpPr>
        <p:spPr>
          <a:xfrm>
            <a:off x="6931743" y="1582993"/>
            <a:ext cx="3749840" cy="560439"/>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6" name="TextBox 5">
            <a:extLst>
              <a:ext uri="{FF2B5EF4-FFF2-40B4-BE49-F238E27FC236}">
                <a16:creationId xmlns:a16="http://schemas.microsoft.com/office/drawing/2014/main" id="{365501B9-2072-F766-4698-8FA2AEBCA543}"/>
              </a:ext>
            </a:extLst>
          </p:cNvPr>
          <p:cNvSpPr txBox="1"/>
          <p:nvPr/>
        </p:nvSpPr>
        <p:spPr>
          <a:xfrm>
            <a:off x="10626213" y="1325141"/>
            <a:ext cx="1455174" cy="1384995"/>
          </a:xfrm>
          <a:prstGeom prst="rect">
            <a:avLst/>
          </a:prstGeom>
          <a:noFill/>
        </p:spPr>
        <p:txBody>
          <a:bodyPr wrap="square" rtlCol="0">
            <a:spAutoFit/>
          </a:bodyPr>
          <a:lstStyle/>
          <a:p>
            <a:pPr algn="just"/>
            <a:r>
              <a:rPr lang="en-CA" sz="1400" dirty="0"/>
              <a:t>As this was a national level show, </a:t>
            </a:r>
            <a:r>
              <a:rPr lang="en-CA" sz="1400" b="1" dirty="0"/>
              <a:t>references</a:t>
            </a:r>
            <a:r>
              <a:rPr lang="en-CA" sz="1400" dirty="0"/>
              <a:t> were not required on the title page</a:t>
            </a:r>
          </a:p>
        </p:txBody>
      </p:sp>
    </p:spTree>
    <p:extLst>
      <p:ext uri="{BB962C8B-B14F-4D97-AF65-F5344CB8AC3E}">
        <p14:creationId xmlns:p14="http://schemas.microsoft.com/office/powerpoint/2010/main" val="2384698833"/>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Text&#10;&#10;Description automatically generated with low confidence">
            <a:extLst>
              <a:ext uri="{FF2B5EF4-FFF2-40B4-BE49-F238E27FC236}">
                <a16:creationId xmlns:a16="http://schemas.microsoft.com/office/drawing/2014/main" id="{7E4403FA-1606-AA1F-F30B-5F72C29416F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269034" y="163468"/>
            <a:ext cx="9653932" cy="6246662"/>
          </a:xfrm>
          <a:prstGeom prst="rect">
            <a:avLst/>
          </a:prstGeom>
        </p:spPr>
      </p:pic>
      <p:sp>
        <p:nvSpPr>
          <p:cNvPr id="2" name="Arrow: Right 1">
            <a:extLst>
              <a:ext uri="{FF2B5EF4-FFF2-40B4-BE49-F238E27FC236}">
                <a16:creationId xmlns:a16="http://schemas.microsoft.com/office/drawing/2014/main" id="{5223C74F-5ED7-EFC7-3CF0-531DB6807461}"/>
              </a:ext>
            </a:extLst>
          </p:cNvPr>
          <p:cNvSpPr/>
          <p:nvPr/>
        </p:nvSpPr>
        <p:spPr>
          <a:xfrm>
            <a:off x="0" y="2798021"/>
            <a:ext cx="1385740" cy="429994"/>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CA" sz="1000" dirty="0">
                <a:solidFill>
                  <a:srgbClr val="FF0000"/>
                </a:solidFill>
              </a:rPr>
              <a:t>Rarity indication</a:t>
            </a:r>
          </a:p>
        </p:txBody>
      </p:sp>
      <p:sp>
        <p:nvSpPr>
          <p:cNvPr id="4" name="Arrow: Right 3">
            <a:extLst>
              <a:ext uri="{FF2B5EF4-FFF2-40B4-BE49-F238E27FC236}">
                <a16:creationId xmlns:a16="http://schemas.microsoft.com/office/drawing/2014/main" id="{E458DDAE-D50C-447C-B004-E711953CE865}"/>
              </a:ext>
            </a:extLst>
          </p:cNvPr>
          <p:cNvSpPr/>
          <p:nvPr/>
        </p:nvSpPr>
        <p:spPr>
          <a:xfrm>
            <a:off x="0" y="867522"/>
            <a:ext cx="924184" cy="429994"/>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CA" sz="1000" dirty="0">
                <a:solidFill>
                  <a:srgbClr val="FF0000"/>
                </a:solidFill>
              </a:rPr>
              <a:t>Purpose</a:t>
            </a:r>
          </a:p>
        </p:txBody>
      </p:sp>
      <p:sp>
        <p:nvSpPr>
          <p:cNvPr id="5" name="Arrow: Right 4">
            <a:extLst>
              <a:ext uri="{FF2B5EF4-FFF2-40B4-BE49-F238E27FC236}">
                <a16:creationId xmlns:a16="http://schemas.microsoft.com/office/drawing/2014/main" id="{26824239-C931-4AD5-054E-650C3B38B467}"/>
              </a:ext>
            </a:extLst>
          </p:cNvPr>
          <p:cNvSpPr/>
          <p:nvPr/>
        </p:nvSpPr>
        <p:spPr>
          <a:xfrm>
            <a:off x="0" y="1297516"/>
            <a:ext cx="924184" cy="429994"/>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CA" sz="1000" dirty="0">
                <a:solidFill>
                  <a:srgbClr val="FF0000"/>
                </a:solidFill>
              </a:rPr>
              <a:t>Plan</a:t>
            </a:r>
          </a:p>
        </p:txBody>
      </p:sp>
      <p:sp>
        <p:nvSpPr>
          <p:cNvPr id="6" name="Arrow: Right 5">
            <a:extLst>
              <a:ext uri="{FF2B5EF4-FFF2-40B4-BE49-F238E27FC236}">
                <a16:creationId xmlns:a16="http://schemas.microsoft.com/office/drawing/2014/main" id="{D581B026-6226-A44B-A380-E7BE67F6072B}"/>
              </a:ext>
            </a:extLst>
          </p:cNvPr>
          <p:cNvSpPr/>
          <p:nvPr/>
        </p:nvSpPr>
        <p:spPr>
          <a:xfrm>
            <a:off x="0" y="4459843"/>
            <a:ext cx="1011052" cy="429994"/>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CA" sz="1000" dirty="0">
                <a:solidFill>
                  <a:srgbClr val="FF0000"/>
                </a:solidFill>
              </a:rPr>
              <a:t>Additional on Treatment</a:t>
            </a:r>
          </a:p>
        </p:txBody>
      </p:sp>
      <p:sp>
        <p:nvSpPr>
          <p:cNvPr id="7" name="Arrow: Right 6">
            <a:extLst>
              <a:ext uri="{FF2B5EF4-FFF2-40B4-BE49-F238E27FC236}">
                <a16:creationId xmlns:a16="http://schemas.microsoft.com/office/drawing/2014/main" id="{12F64730-F716-3B6D-977F-C108D18C99CA}"/>
              </a:ext>
            </a:extLst>
          </p:cNvPr>
          <p:cNvSpPr/>
          <p:nvPr/>
        </p:nvSpPr>
        <p:spPr>
          <a:xfrm>
            <a:off x="0" y="3286799"/>
            <a:ext cx="1385740" cy="429994"/>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CA" sz="1000" dirty="0">
                <a:solidFill>
                  <a:srgbClr val="FF0000"/>
                </a:solidFill>
              </a:rPr>
              <a:t>Research</a:t>
            </a:r>
          </a:p>
        </p:txBody>
      </p:sp>
      <p:sp>
        <p:nvSpPr>
          <p:cNvPr id="9" name="Arrow: Right 8">
            <a:extLst>
              <a:ext uri="{FF2B5EF4-FFF2-40B4-BE49-F238E27FC236}">
                <a16:creationId xmlns:a16="http://schemas.microsoft.com/office/drawing/2014/main" id="{323E47D1-CB27-8DC2-BF62-06C209CAF469}"/>
              </a:ext>
            </a:extLst>
          </p:cNvPr>
          <p:cNvSpPr/>
          <p:nvPr/>
        </p:nvSpPr>
        <p:spPr>
          <a:xfrm>
            <a:off x="0" y="2328752"/>
            <a:ext cx="1385740" cy="429994"/>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CA" sz="1000" dirty="0">
                <a:solidFill>
                  <a:srgbClr val="FF0000"/>
                </a:solidFill>
              </a:rPr>
              <a:t>Scope: Time</a:t>
            </a:r>
          </a:p>
        </p:txBody>
      </p:sp>
      <p:sp>
        <p:nvSpPr>
          <p:cNvPr id="10" name="Arrow: Right 9">
            <a:extLst>
              <a:ext uri="{FF2B5EF4-FFF2-40B4-BE49-F238E27FC236}">
                <a16:creationId xmlns:a16="http://schemas.microsoft.com/office/drawing/2014/main" id="{38CC54D3-1FE0-B436-81F2-02284E68D5F4}"/>
              </a:ext>
            </a:extLst>
          </p:cNvPr>
          <p:cNvSpPr/>
          <p:nvPr/>
        </p:nvSpPr>
        <p:spPr>
          <a:xfrm>
            <a:off x="-1" y="434626"/>
            <a:ext cx="1269035" cy="429994"/>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CA" sz="1000" dirty="0">
                <a:solidFill>
                  <a:srgbClr val="FF0000"/>
                </a:solidFill>
              </a:rPr>
              <a:t>Scope: Geographical</a:t>
            </a:r>
          </a:p>
        </p:txBody>
      </p:sp>
      <p:sp>
        <p:nvSpPr>
          <p:cNvPr id="11" name="TextBox 10">
            <a:extLst>
              <a:ext uri="{FF2B5EF4-FFF2-40B4-BE49-F238E27FC236}">
                <a16:creationId xmlns:a16="http://schemas.microsoft.com/office/drawing/2014/main" id="{195323AA-2CFE-2B47-F900-38E6B8EFF3DF}"/>
              </a:ext>
            </a:extLst>
          </p:cNvPr>
          <p:cNvSpPr txBox="1"/>
          <p:nvPr/>
        </p:nvSpPr>
        <p:spPr>
          <a:xfrm>
            <a:off x="11020693" y="5805735"/>
            <a:ext cx="964692" cy="523220"/>
          </a:xfrm>
          <a:prstGeom prst="rect">
            <a:avLst/>
          </a:prstGeom>
          <a:solidFill>
            <a:srgbClr val="FFFF00"/>
          </a:solidFill>
        </p:spPr>
        <p:txBody>
          <a:bodyPr wrap="square" rtlCol="0">
            <a:spAutoFit/>
          </a:bodyPr>
          <a:lstStyle/>
          <a:p>
            <a:r>
              <a:rPr lang="en-CA" sz="1400" dirty="0"/>
              <a:t>Reference missing</a:t>
            </a:r>
          </a:p>
        </p:txBody>
      </p:sp>
    </p:spTree>
    <p:extLst>
      <p:ext uri="{BB962C8B-B14F-4D97-AF65-F5344CB8AC3E}">
        <p14:creationId xmlns:p14="http://schemas.microsoft.com/office/powerpoint/2010/main" val="2882690456"/>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B0479F-5921-5EA1-CC0E-997C8E872D34}"/>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C4B110FB-5F41-3036-EAA1-2D6EF80A99F7}"/>
              </a:ext>
            </a:extLst>
          </p:cNvPr>
          <p:cNvSpPr>
            <a:spLocks noGrp="1"/>
          </p:cNvSpPr>
          <p:nvPr>
            <p:ph type="ctrTitle"/>
          </p:nvPr>
        </p:nvSpPr>
        <p:spPr>
          <a:xfrm>
            <a:off x="1592826" y="2095756"/>
            <a:ext cx="9144000" cy="2387600"/>
          </a:xfrm>
        </p:spPr>
        <p:txBody>
          <a:bodyPr>
            <a:normAutofit fontScale="90000"/>
          </a:bodyPr>
          <a:lstStyle/>
          <a:p>
            <a:r>
              <a:rPr lang="en-CA" dirty="0"/>
              <a:t>Examples of Title Pages from PS exhibition that has won LG in national level competitions</a:t>
            </a:r>
          </a:p>
        </p:txBody>
      </p:sp>
    </p:spTree>
    <p:extLst>
      <p:ext uri="{BB962C8B-B14F-4D97-AF65-F5344CB8AC3E}">
        <p14:creationId xmlns:p14="http://schemas.microsoft.com/office/powerpoint/2010/main" val="3205994430"/>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A24B44-621E-1E2B-83FD-516ADB4401E5}"/>
            </a:ext>
          </a:extLst>
        </p:cNvPr>
        <p:cNvGrpSpPr/>
        <p:nvPr/>
      </p:nvGrpSpPr>
      <p:grpSpPr>
        <a:xfrm>
          <a:off x="0" y="0"/>
          <a:ext cx="0" cy="0"/>
          <a:chOff x="0" y="0"/>
          <a:chExt cx="0" cy="0"/>
        </a:xfrm>
      </p:grpSpPr>
      <p:sp>
        <p:nvSpPr>
          <p:cNvPr id="2" name="Arrow: Right 1">
            <a:extLst>
              <a:ext uri="{FF2B5EF4-FFF2-40B4-BE49-F238E27FC236}">
                <a16:creationId xmlns:a16="http://schemas.microsoft.com/office/drawing/2014/main" id="{9C441335-2748-71C7-F312-F215446B5284}"/>
              </a:ext>
            </a:extLst>
          </p:cNvPr>
          <p:cNvSpPr/>
          <p:nvPr/>
        </p:nvSpPr>
        <p:spPr>
          <a:xfrm>
            <a:off x="-19689" y="4107030"/>
            <a:ext cx="1385740" cy="429994"/>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CA" sz="1000" dirty="0">
                <a:solidFill>
                  <a:srgbClr val="FF0000"/>
                </a:solidFill>
              </a:rPr>
              <a:t>Rarity indication</a:t>
            </a:r>
          </a:p>
        </p:txBody>
      </p:sp>
      <p:sp>
        <p:nvSpPr>
          <p:cNvPr id="4" name="Arrow: Right 3">
            <a:extLst>
              <a:ext uri="{FF2B5EF4-FFF2-40B4-BE49-F238E27FC236}">
                <a16:creationId xmlns:a16="http://schemas.microsoft.com/office/drawing/2014/main" id="{A60B0AA7-E4CB-1321-7114-7092B54983A5}"/>
              </a:ext>
            </a:extLst>
          </p:cNvPr>
          <p:cNvSpPr/>
          <p:nvPr/>
        </p:nvSpPr>
        <p:spPr>
          <a:xfrm>
            <a:off x="-19689" y="632797"/>
            <a:ext cx="924184" cy="429994"/>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CA" sz="1000" dirty="0">
                <a:solidFill>
                  <a:srgbClr val="FF0000"/>
                </a:solidFill>
              </a:rPr>
              <a:t>Purpose</a:t>
            </a:r>
          </a:p>
        </p:txBody>
      </p:sp>
      <p:sp>
        <p:nvSpPr>
          <p:cNvPr id="5" name="Arrow: Right 4">
            <a:extLst>
              <a:ext uri="{FF2B5EF4-FFF2-40B4-BE49-F238E27FC236}">
                <a16:creationId xmlns:a16="http://schemas.microsoft.com/office/drawing/2014/main" id="{52985EE6-2977-EFCD-9D32-4399E57265C3}"/>
              </a:ext>
            </a:extLst>
          </p:cNvPr>
          <p:cNvSpPr/>
          <p:nvPr/>
        </p:nvSpPr>
        <p:spPr>
          <a:xfrm>
            <a:off x="0" y="1839974"/>
            <a:ext cx="924184" cy="429994"/>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CA" sz="1000" dirty="0">
                <a:solidFill>
                  <a:srgbClr val="FF0000"/>
                </a:solidFill>
              </a:rPr>
              <a:t>Plan</a:t>
            </a:r>
          </a:p>
        </p:txBody>
      </p:sp>
      <p:sp>
        <p:nvSpPr>
          <p:cNvPr id="6" name="Arrow: Right 5">
            <a:extLst>
              <a:ext uri="{FF2B5EF4-FFF2-40B4-BE49-F238E27FC236}">
                <a16:creationId xmlns:a16="http://schemas.microsoft.com/office/drawing/2014/main" id="{2B481291-3AEB-6B03-306C-CA419D82F81A}"/>
              </a:ext>
            </a:extLst>
          </p:cNvPr>
          <p:cNvSpPr/>
          <p:nvPr/>
        </p:nvSpPr>
        <p:spPr>
          <a:xfrm>
            <a:off x="0" y="5673050"/>
            <a:ext cx="1011052" cy="429994"/>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CA" sz="1000" dirty="0">
                <a:solidFill>
                  <a:srgbClr val="FF0000"/>
                </a:solidFill>
              </a:rPr>
              <a:t>Reference</a:t>
            </a:r>
          </a:p>
        </p:txBody>
      </p:sp>
      <p:sp>
        <p:nvSpPr>
          <p:cNvPr id="9" name="Arrow: Right 8">
            <a:extLst>
              <a:ext uri="{FF2B5EF4-FFF2-40B4-BE49-F238E27FC236}">
                <a16:creationId xmlns:a16="http://schemas.microsoft.com/office/drawing/2014/main" id="{8209EB73-8CC1-036F-5CCD-C2506D964BBA}"/>
              </a:ext>
            </a:extLst>
          </p:cNvPr>
          <p:cNvSpPr/>
          <p:nvPr/>
        </p:nvSpPr>
        <p:spPr>
          <a:xfrm>
            <a:off x="0" y="1011633"/>
            <a:ext cx="1011052" cy="552303"/>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CA" sz="1000" dirty="0">
                <a:solidFill>
                  <a:srgbClr val="FF0000"/>
                </a:solidFill>
              </a:rPr>
              <a:t>Scope: Time, geographical</a:t>
            </a:r>
          </a:p>
        </p:txBody>
      </p:sp>
      <p:pic>
        <p:nvPicPr>
          <p:cNvPr id="13" name="Picture 12" descr="A close-up of a document&#10;&#10;AI-generated content may be incorrect.">
            <a:extLst>
              <a:ext uri="{FF2B5EF4-FFF2-40B4-BE49-F238E27FC236}">
                <a16:creationId xmlns:a16="http://schemas.microsoft.com/office/drawing/2014/main" id="{43652229-CD83-D2D7-B89B-1AC60AE91FF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405429" y="85235"/>
            <a:ext cx="9714047" cy="6285560"/>
          </a:xfrm>
          <a:prstGeom prst="rect">
            <a:avLst/>
          </a:prstGeom>
        </p:spPr>
      </p:pic>
      <p:sp>
        <p:nvSpPr>
          <p:cNvPr id="14" name="Arrow: Right 13">
            <a:extLst>
              <a:ext uri="{FF2B5EF4-FFF2-40B4-BE49-F238E27FC236}">
                <a16:creationId xmlns:a16="http://schemas.microsoft.com/office/drawing/2014/main" id="{5B149602-1330-DC20-3BBA-6B719BB900E1}"/>
              </a:ext>
            </a:extLst>
          </p:cNvPr>
          <p:cNvSpPr/>
          <p:nvPr/>
        </p:nvSpPr>
        <p:spPr>
          <a:xfrm>
            <a:off x="0" y="3324020"/>
            <a:ext cx="924184" cy="429994"/>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CA" sz="1000" dirty="0">
                <a:solidFill>
                  <a:srgbClr val="FF0000"/>
                </a:solidFill>
              </a:rPr>
              <a:t>Epilogue</a:t>
            </a:r>
          </a:p>
        </p:txBody>
      </p:sp>
      <p:sp>
        <p:nvSpPr>
          <p:cNvPr id="15" name="TextBox 14">
            <a:extLst>
              <a:ext uri="{FF2B5EF4-FFF2-40B4-BE49-F238E27FC236}">
                <a16:creationId xmlns:a16="http://schemas.microsoft.com/office/drawing/2014/main" id="{E48E554B-2021-2F4A-82AC-1B96E8BCECEF}"/>
              </a:ext>
            </a:extLst>
          </p:cNvPr>
          <p:cNvSpPr txBox="1"/>
          <p:nvPr/>
        </p:nvSpPr>
        <p:spPr>
          <a:xfrm>
            <a:off x="11227308" y="3952695"/>
            <a:ext cx="964692" cy="738664"/>
          </a:xfrm>
          <a:prstGeom prst="rect">
            <a:avLst/>
          </a:prstGeom>
          <a:solidFill>
            <a:srgbClr val="FFFF00"/>
          </a:solidFill>
        </p:spPr>
        <p:txBody>
          <a:bodyPr wrap="square" rtlCol="0">
            <a:spAutoFit/>
          </a:bodyPr>
          <a:lstStyle/>
          <a:p>
            <a:r>
              <a:rPr lang="en-CA" sz="1400" dirty="0"/>
              <a:t>Research indication missing</a:t>
            </a:r>
          </a:p>
        </p:txBody>
      </p:sp>
    </p:spTree>
    <p:extLst>
      <p:ext uri="{BB962C8B-B14F-4D97-AF65-F5344CB8AC3E}">
        <p14:creationId xmlns:p14="http://schemas.microsoft.com/office/powerpoint/2010/main" val="1825021049"/>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5CC13B-2074-CC01-56B2-4C51BC0DDCBD}"/>
            </a:ext>
          </a:extLst>
        </p:cNvPr>
        <p:cNvGrpSpPr/>
        <p:nvPr/>
      </p:nvGrpSpPr>
      <p:grpSpPr>
        <a:xfrm>
          <a:off x="0" y="0"/>
          <a:ext cx="0" cy="0"/>
          <a:chOff x="0" y="0"/>
          <a:chExt cx="0" cy="0"/>
        </a:xfrm>
      </p:grpSpPr>
      <p:sp>
        <p:nvSpPr>
          <p:cNvPr id="2" name="Arrow: Right 1">
            <a:extLst>
              <a:ext uri="{FF2B5EF4-FFF2-40B4-BE49-F238E27FC236}">
                <a16:creationId xmlns:a16="http://schemas.microsoft.com/office/drawing/2014/main" id="{4C393562-A9F0-7E28-CE7D-7ECD8A17DB9B}"/>
              </a:ext>
            </a:extLst>
          </p:cNvPr>
          <p:cNvSpPr/>
          <p:nvPr/>
        </p:nvSpPr>
        <p:spPr>
          <a:xfrm>
            <a:off x="0" y="4242118"/>
            <a:ext cx="1385740" cy="429994"/>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CA" sz="1000" dirty="0">
                <a:solidFill>
                  <a:srgbClr val="FF0000"/>
                </a:solidFill>
              </a:rPr>
              <a:t>Rarity indication</a:t>
            </a:r>
          </a:p>
        </p:txBody>
      </p:sp>
      <p:sp>
        <p:nvSpPr>
          <p:cNvPr id="4" name="Arrow: Right 3">
            <a:extLst>
              <a:ext uri="{FF2B5EF4-FFF2-40B4-BE49-F238E27FC236}">
                <a16:creationId xmlns:a16="http://schemas.microsoft.com/office/drawing/2014/main" id="{A1CC89D0-C705-272B-4409-0002CAB26CC5}"/>
              </a:ext>
            </a:extLst>
          </p:cNvPr>
          <p:cNvSpPr/>
          <p:nvPr/>
        </p:nvSpPr>
        <p:spPr>
          <a:xfrm>
            <a:off x="-15346" y="2568382"/>
            <a:ext cx="2030959" cy="429994"/>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CA" sz="1000" dirty="0">
                <a:solidFill>
                  <a:srgbClr val="FF0000"/>
                </a:solidFill>
              </a:rPr>
              <a:t>Purpose : stated in treatment</a:t>
            </a:r>
          </a:p>
        </p:txBody>
      </p:sp>
      <p:sp>
        <p:nvSpPr>
          <p:cNvPr id="5" name="Arrow: Right 4">
            <a:extLst>
              <a:ext uri="{FF2B5EF4-FFF2-40B4-BE49-F238E27FC236}">
                <a16:creationId xmlns:a16="http://schemas.microsoft.com/office/drawing/2014/main" id="{52145C22-20F9-86E6-18E0-8FA35497A8AE}"/>
              </a:ext>
            </a:extLst>
          </p:cNvPr>
          <p:cNvSpPr/>
          <p:nvPr/>
        </p:nvSpPr>
        <p:spPr>
          <a:xfrm>
            <a:off x="0" y="3582545"/>
            <a:ext cx="924184" cy="429994"/>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CA" sz="1000" dirty="0">
                <a:solidFill>
                  <a:srgbClr val="FF0000"/>
                </a:solidFill>
              </a:rPr>
              <a:t>Plan</a:t>
            </a:r>
          </a:p>
        </p:txBody>
      </p:sp>
      <p:sp>
        <p:nvSpPr>
          <p:cNvPr id="6" name="Arrow: Right 5">
            <a:extLst>
              <a:ext uri="{FF2B5EF4-FFF2-40B4-BE49-F238E27FC236}">
                <a16:creationId xmlns:a16="http://schemas.microsoft.com/office/drawing/2014/main" id="{BEBB795E-2AD5-242A-07F1-342BA3F0EB15}"/>
              </a:ext>
            </a:extLst>
          </p:cNvPr>
          <p:cNvSpPr/>
          <p:nvPr/>
        </p:nvSpPr>
        <p:spPr>
          <a:xfrm>
            <a:off x="8930" y="2865642"/>
            <a:ext cx="1101214" cy="429994"/>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CA" sz="1000" dirty="0">
                <a:solidFill>
                  <a:srgbClr val="FF0000"/>
                </a:solidFill>
              </a:rPr>
              <a:t>Treatment</a:t>
            </a:r>
          </a:p>
        </p:txBody>
      </p:sp>
      <p:sp>
        <p:nvSpPr>
          <p:cNvPr id="9" name="Arrow: Right 8">
            <a:extLst>
              <a:ext uri="{FF2B5EF4-FFF2-40B4-BE49-F238E27FC236}">
                <a16:creationId xmlns:a16="http://schemas.microsoft.com/office/drawing/2014/main" id="{4C453847-6D8F-4DE8-2F5C-DE1D0C10A70E}"/>
              </a:ext>
            </a:extLst>
          </p:cNvPr>
          <p:cNvSpPr/>
          <p:nvPr/>
        </p:nvSpPr>
        <p:spPr>
          <a:xfrm>
            <a:off x="0" y="3147986"/>
            <a:ext cx="1936956" cy="429994"/>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CA" sz="1000" dirty="0">
                <a:solidFill>
                  <a:srgbClr val="FF0000"/>
                </a:solidFill>
              </a:rPr>
              <a:t>Scope: Geographical &amp; Time</a:t>
            </a:r>
          </a:p>
        </p:txBody>
      </p:sp>
      <p:sp>
        <p:nvSpPr>
          <p:cNvPr id="10" name="Arrow: Right 9">
            <a:extLst>
              <a:ext uri="{FF2B5EF4-FFF2-40B4-BE49-F238E27FC236}">
                <a16:creationId xmlns:a16="http://schemas.microsoft.com/office/drawing/2014/main" id="{11554D7F-0A26-6D9F-7DBC-41DBD6509BC0}"/>
              </a:ext>
            </a:extLst>
          </p:cNvPr>
          <p:cNvSpPr/>
          <p:nvPr/>
        </p:nvSpPr>
        <p:spPr>
          <a:xfrm>
            <a:off x="-15346" y="5726299"/>
            <a:ext cx="1269035" cy="429994"/>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CA" sz="1000" dirty="0">
                <a:solidFill>
                  <a:srgbClr val="FF0000"/>
                </a:solidFill>
              </a:rPr>
              <a:t>References</a:t>
            </a:r>
          </a:p>
        </p:txBody>
      </p:sp>
      <p:pic>
        <p:nvPicPr>
          <p:cNvPr id="13" name="Picture 12" descr="A document with text and a blue text&#10;&#10;AI-generated content may be incorrect.">
            <a:extLst>
              <a:ext uri="{FF2B5EF4-FFF2-40B4-BE49-F238E27FC236}">
                <a16:creationId xmlns:a16="http://schemas.microsoft.com/office/drawing/2014/main" id="{2C2A2ACB-7399-BD99-0A6D-4E1898000E1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115476" y="0"/>
            <a:ext cx="5458253" cy="6279550"/>
          </a:xfrm>
          <a:prstGeom prst="rect">
            <a:avLst/>
          </a:prstGeom>
        </p:spPr>
      </p:pic>
      <p:sp>
        <p:nvSpPr>
          <p:cNvPr id="16" name="TextBox 15">
            <a:extLst>
              <a:ext uri="{FF2B5EF4-FFF2-40B4-BE49-F238E27FC236}">
                <a16:creationId xmlns:a16="http://schemas.microsoft.com/office/drawing/2014/main" id="{4E729951-884E-EA98-76B2-5163C607D11A}"/>
              </a:ext>
            </a:extLst>
          </p:cNvPr>
          <p:cNvSpPr txBox="1"/>
          <p:nvPr/>
        </p:nvSpPr>
        <p:spPr>
          <a:xfrm>
            <a:off x="10579061" y="3139775"/>
            <a:ext cx="1461379" cy="738664"/>
          </a:xfrm>
          <a:prstGeom prst="rect">
            <a:avLst/>
          </a:prstGeom>
          <a:solidFill>
            <a:srgbClr val="FFFF00"/>
          </a:solidFill>
        </p:spPr>
        <p:txBody>
          <a:bodyPr wrap="square" rtlCol="0">
            <a:spAutoFit/>
          </a:bodyPr>
          <a:lstStyle/>
          <a:p>
            <a:pPr algn="just"/>
            <a:r>
              <a:rPr lang="en-CA" sz="1400" dirty="0"/>
              <a:t>Epilogue missing on TP, but was present in exhibit</a:t>
            </a:r>
          </a:p>
        </p:txBody>
      </p:sp>
      <p:sp>
        <p:nvSpPr>
          <p:cNvPr id="17" name="TextBox 16">
            <a:extLst>
              <a:ext uri="{FF2B5EF4-FFF2-40B4-BE49-F238E27FC236}">
                <a16:creationId xmlns:a16="http://schemas.microsoft.com/office/drawing/2014/main" id="{3B23BD06-D250-7F7B-F76F-277023ABA8F4}"/>
              </a:ext>
            </a:extLst>
          </p:cNvPr>
          <p:cNvSpPr txBox="1"/>
          <p:nvPr/>
        </p:nvSpPr>
        <p:spPr>
          <a:xfrm>
            <a:off x="11075748" y="4089181"/>
            <a:ext cx="964692" cy="738664"/>
          </a:xfrm>
          <a:prstGeom prst="rect">
            <a:avLst/>
          </a:prstGeom>
          <a:solidFill>
            <a:srgbClr val="FFFF00"/>
          </a:solidFill>
        </p:spPr>
        <p:txBody>
          <a:bodyPr wrap="square" rtlCol="0">
            <a:spAutoFit/>
          </a:bodyPr>
          <a:lstStyle/>
          <a:p>
            <a:r>
              <a:rPr lang="en-CA" sz="1400" dirty="0"/>
              <a:t>Research indication missing</a:t>
            </a:r>
          </a:p>
        </p:txBody>
      </p:sp>
    </p:spTree>
    <p:extLst>
      <p:ext uri="{BB962C8B-B14F-4D97-AF65-F5344CB8AC3E}">
        <p14:creationId xmlns:p14="http://schemas.microsoft.com/office/powerpoint/2010/main" val="3831240171"/>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43C421-052B-889D-BC90-50F42EEDDD9B}"/>
            </a:ext>
          </a:extLst>
        </p:cNvPr>
        <p:cNvGrpSpPr/>
        <p:nvPr/>
      </p:nvGrpSpPr>
      <p:grpSpPr>
        <a:xfrm>
          <a:off x="0" y="0"/>
          <a:ext cx="0" cy="0"/>
          <a:chOff x="0" y="0"/>
          <a:chExt cx="0" cy="0"/>
        </a:xfrm>
      </p:grpSpPr>
      <p:pic>
        <p:nvPicPr>
          <p:cNvPr id="8" name="Picture 7" descr="A close-up of a document&#10;&#10;AI-generated content may be incorrect.">
            <a:extLst>
              <a:ext uri="{FF2B5EF4-FFF2-40B4-BE49-F238E27FC236}">
                <a16:creationId xmlns:a16="http://schemas.microsoft.com/office/drawing/2014/main" id="{4BED4B84-BA01-8759-FB60-8E15ED49DF47}"/>
              </a:ext>
            </a:extLst>
          </p:cNvPr>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3401961" y="-57403"/>
            <a:ext cx="5348749" cy="6921910"/>
          </a:xfrm>
          <a:prstGeom prst="rect">
            <a:avLst/>
          </a:prstGeom>
        </p:spPr>
      </p:pic>
      <p:sp>
        <p:nvSpPr>
          <p:cNvPr id="2" name="Arrow: Right 1">
            <a:extLst>
              <a:ext uri="{FF2B5EF4-FFF2-40B4-BE49-F238E27FC236}">
                <a16:creationId xmlns:a16="http://schemas.microsoft.com/office/drawing/2014/main" id="{2AC47FB2-B34F-F5C0-A8CD-0A8A1F333A60}"/>
              </a:ext>
            </a:extLst>
          </p:cNvPr>
          <p:cNvSpPr/>
          <p:nvPr/>
        </p:nvSpPr>
        <p:spPr>
          <a:xfrm>
            <a:off x="0" y="2775596"/>
            <a:ext cx="1385740" cy="429994"/>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CA" sz="1000" dirty="0">
                <a:solidFill>
                  <a:srgbClr val="FF0000"/>
                </a:solidFill>
              </a:rPr>
              <a:t>Rarity indication</a:t>
            </a:r>
          </a:p>
        </p:txBody>
      </p:sp>
      <p:sp>
        <p:nvSpPr>
          <p:cNvPr id="4" name="Arrow: Right 3">
            <a:extLst>
              <a:ext uri="{FF2B5EF4-FFF2-40B4-BE49-F238E27FC236}">
                <a16:creationId xmlns:a16="http://schemas.microsoft.com/office/drawing/2014/main" id="{2C906EB4-BBD2-48ED-ABB4-14D092E04470}"/>
              </a:ext>
            </a:extLst>
          </p:cNvPr>
          <p:cNvSpPr/>
          <p:nvPr/>
        </p:nvSpPr>
        <p:spPr>
          <a:xfrm>
            <a:off x="-15346" y="829882"/>
            <a:ext cx="1269035" cy="429994"/>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CA" sz="1000" dirty="0">
                <a:solidFill>
                  <a:srgbClr val="FF0000"/>
                </a:solidFill>
              </a:rPr>
              <a:t>Purpose</a:t>
            </a:r>
          </a:p>
        </p:txBody>
      </p:sp>
      <p:sp>
        <p:nvSpPr>
          <p:cNvPr id="5" name="Arrow: Right 4">
            <a:extLst>
              <a:ext uri="{FF2B5EF4-FFF2-40B4-BE49-F238E27FC236}">
                <a16:creationId xmlns:a16="http://schemas.microsoft.com/office/drawing/2014/main" id="{90229C29-F0DF-724B-A315-9639F577F951}"/>
              </a:ext>
            </a:extLst>
          </p:cNvPr>
          <p:cNvSpPr/>
          <p:nvPr/>
        </p:nvSpPr>
        <p:spPr>
          <a:xfrm>
            <a:off x="0" y="1834870"/>
            <a:ext cx="924184" cy="429994"/>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CA" sz="1000" dirty="0">
                <a:solidFill>
                  <a:srgbClr val="FF0000"/>
                </a:solidFill>
              </a:rPr>
              <a:t>Plan</a:t>
            </a:r>
          </a:p>
        </p:txBody>
      </p:sp>
      <p:sp>
        <p:nvSpPr>
          <p:cNvPr id="9" name="Arrow: Right 8">
            <a:extLst>
              <a:ext uri="{FF2B5EF4-FFF2-40B4-BE49-F238E27FC236}">
                <a16:creationId xmlns:a16="http://schemas.microsoft.com/office/drawing/2014/main" id="{01618D63-BB16-CFA3-D71F-B5BD3A7D5BA4}"/>
              </a:ext>
            </a:extLst>
          </p:cNvPr>
          <p:cNvSpPr/>
          <p:nvPr/>
        </p:nvSpPr>
        <p:spPr>
          <a:xfrm>
            <a:off x="-15346" y="1166464"/>
            <a:ext cx="1936956" cy="429994"/>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CA" sz="1000" dirty="0">
                <a:solidFill>
                  <a:srgbClr val="FF0000"/>
                </a:solidFill>
              </a:rPr>
              <a:t>Scope: Geographical &amp; Time</a:t>
            </a:r>
          </a:p>
        </p:txBody>
      </p:sp>
      <p:sp>
        <p:nvSpPr>
          <p:cNvPr id="16" name="TextBox 15">
            <a:extLst>
              <a:ext uri="{FF2B5EF4-FFF2-40B4-BE49-F238E27FC236}">
                <a16:creationId xmlns:a16="http://schemas.microsoft.com/office/drawing/2014/main" id="{A1839F89-2D73-84C8-B2F0-838A46713CEA}"/>
              </a:ext>
            </a:extLst>
          </p:cNvPr>
          <p:cNvSpPr txBox="1"/>
          <p:nvPr/>
        </p:nvSpPr>
        <p:spPr>
          <a:xfrm>
            <a:off x="10618390" y="2406264"/>
            <a:ext cx="1461379" cy="738664"/>
          </a:xfrm>
          <a:prstGeom prst="rect">
            <a:avLst/>
          </a:prstGeom>
          <a:solidFill>
            <a:srgbClr val="FFFF00"/>
          </a:solidFill>
        </p:spPr>
        <p:txBody>
          <a:bodyPr wrap="square" rtlCol="0">
            <a:spAutoFit/>
          </a:bodyPr>
          <a:lstStyle/>
          <a:p>
            <a:pPr algn="just"/>
            <a:r>
              <a:rPr lang="en-CA" sz="1400" dirty="0"/>
              <a:t>Epilogue missing on TP, but was present in exhibit</a:t>
            </a:r>
          </a:p>
        </p:txBody>
      </p:sp>
      <p:sp>
        <p:nvSpPr>
          <p:cNvPr id="11" name="Arrow: Right 10">
            <a:extLst>
              <a:ext uri="{FF2B5EF4-FFF2-40B4-BE49-F238E27FC236}">
                <a16:creationId xmlns:a16="http://schemas.microsoft.com/office/drawing/2014/main" id="{27BFC4C4-373A-9478-D82A-841208FF387C}"/>
              </a:ext>
            </a:extLst>
          </p:cNvPr>
          <p:cNvSpPr/>
          <p:nvPr/>
        </p:nvSpPr>
        <p:spPr>
          <a:xfrm>
            <a:off x="0" y="3158884"/>
            <a:ext cx="1385740" cy="429994"/>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CA" sz="1000" dirty="0">
                <a:solidFill>
                  <a:srgbClr val="FF0000"/>
                </a:solidFill>
              </a:rPr>
              <a:t>Research indication</a:t>
            </a:r>
          </a:p>
        </p:txBody>
      </p:sp>
    </p:spTree>
    <p:extLst>
      <p:ext uri="{BB962C8B-B14F-4D97-AF65-F5344CB8AC3E}">
        <p14:creationId xmlns:p14="http://schemas.microsoft.com/office/powerpoint/2010/main" val="2874508768"/>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E5C0F81-A3EE-1343-B7E2-75F8DAD3767D}"/>
              </a:ext>
            </a:extLst>
          </p:cNvPr>
          <p:cNvSpPr>
            <a:spLocks noGrp="1"/>
          </p:cNvSpPr>
          <p:nvPr>
            <p:ph type="ctrTitle"/>
          </p:nvPr>
        </p:nvSpPr>
        <p:spPr>
          <a:xfrm>
            <a:off x="1524000" y="1122363"/>
            <a:ext cx="9144000" cy="1867725"/>
          </a:xfrm>
        </p:spPr>
        <p:txBody>
          <a:bodyPr/>
          <a:lstStyle/>
          <a:p>
            <a:r>
              <a:rPr lang="en-CA" dirty="0"/>
              <a:t>Now A Test!</a:t>
            </a:r>
          </a:p>
        </p:txBody>
      </p:sp>
      <p:sp>
        <p:nvSpPr>
          <p:cNvPr id="5" name="Subtitle 4">
            <a:extLst>
              <a:ext uri="{FF2B5EF4-FFF2-40B4-BE49-F238E27FC236}">
                <a16:creationId xmlns:a16="http://schemas.microsoft.com/office/drawing/2014/main" id="{B4D6CDA2-8C09-F1C2-AF08-80467A328F35}"/>
              </a:ext>
            </a:extLst>
          </p:cNvPr>
          <p:cNvSpPr>
            <a:spLocks noGrp="1"/>
          </p:cNvSpPr>
          <p:nvPr>
            <p:ph type="subTitle" idx="1"/>
          </p:nvPr>
        </p:nvSpPr>
        <p:spPr>
          <a:xfrm>
            <a:off x="2249424" y="3965510"/>
            <a:ext cx="7680960" cy="1292290"/>
          </a:xfrm>
        </p:spPr>
        <p:txBody>
          <a:bodyPr>
            <a:normAutofit fontScale="85000" lnSpcReduction="10000"/>
          </a:bodyPr>
          <a:lstStyle/>
          <a:p>
            <a:r>
              <a:rPr lang="en-CA" sz="3600" dirty="0">
                <a:solidFill>
                  <a:srgbClr val="FF0000"/>
                </a:solidFill>
              </a:rPr>
              <a:t>Question</a:t>
            </a:r>
            <a:r>
              <a:rPr lang="en-CA" sz="3600" dirty="0"/>
              <a:t>: Should the following exhibit be judged as a Postal Stationery Class Exhibit (showing an exhibit page and the title page)?</a:t>
            </a:r>
          </a:p>
        </p:txBody>
      </p:sp>
    </p:spTree>
    <p:extLst>
      <p:ext uri="{BB962C8B-B14F-4D97-AF65-F5344CB8AC3E}">
        <p14:creationId xmlns:p14="http://schemas.microsoft.com/office/powerpoint/2010/main" val="1291783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a:extLst>
              <a:ext uri="{FF2B5EF4-FFF2-40B4-BE49-F238E27FC236}">
                <a16:creationId xmlns:a16="http://schemas.microsoft.com/office/drawing/2014/main" id="{7F062CB2-441E-D488-78BD-D4E5BB0620B5}"/>
              </a:ext>
            </a:extLst>
          </p:cNvPr>
          <p:cNvSpPr>
            <a:spLocks noChangeArrowheads="1"/>
          </p:cNvSpPr>
          <p:nvPr/>
        </p:nvSpPr>
        <p:spPr bwMode="auto">
          <a:xfrm>
            <a:off x="1101409" y="110265"/>
            <a:ext cx="941668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FIP POSTAL STATIONERY COMMISSION: PROJECTS 2022-2026 </a:t>
            </a:r>
            <a:endParaRPr kumimoji="0" lang="en-US" altLang="en-US" sz="2400" b="0" i="0" u="none" strike="noStrike" cap="none" normalizeH="0" baseline="0" dirty="0">
              <a:ln>
                <a:noFill/>
              </a:ln>
              <a:solidFill>
                <a:schemeClr val="tx1"/>
              </a:solidFill>
              <a:effectLst/>
              <a:latin typeface="Arial" panose="020B0604020202020204" pitchFamily="34" charset="0"/>
            </a:endParaRPr>
          </a:p>
        </p:txBody>
      </p:sp>
      <p:graphicFrame>
        <p:nvGraphicFramePr>
          <p:cNvPr id="4" name="Table 3">
            <a:extLst>
              <a:ext uri="{FF2B5EF4-FFF2-40B4-BE49-F238E27FC236}">
                <a16:creationId xmlns:a16="http://schemas.microsoft.com/office/drawing/2014/main" id="{7F3A3834-8E7C-2BDE-1CD0-F74167C17DBF}"/>
              </a:ext>
            </a:extLst>
          </p:cNvPr>
          <p:cNvGraphicFramePr>
            <a:graphicFrameLocks noGrp="1"/>
          </p:cNvGraphicFramePr>
          <p:nvPr/>
        </p:nvGraphicFramePr>
        <p:xfrm>
          <a:off x="491613" y="640757"/>
          <a:ext cx="11346426" cy="6096000"/>
        </p:xfrm>
        <a:graphic>
          <a:graphicData uri="http://schemas.openxmlformats.org/drawingml/2006/table">
            <a:tbl>
              <a:tblPr firstRow="1" firstCol="1" bandRow="1"/>
              <a:tblGrid>
                <a:gridCol w="4853584">
                  <a:extLst>
                    <a:ext uri="{9D8B030D-6E8A-4147-A177-3AD203B41FA5}">
                      <a16:colId xmlns:a16="http://schemas.microsoft.com/office/drawing/2014/main" val="677065305"/>
                    </a:ext>
                  </a:extLst>
                </a:gridCol>
                <a:gridCol w="1547215">
                  <a:extLst>
                    <a:ext uri="{9D8B030D-6E8A-4147-A177-3AD203B41FA5}">
                      <a16:colId xmlns:a16="http://schemas.microsoft.com/office/drawing/2014/main" val="1167827027"/>
                    </a:ext>
                  </a:extLst>
                </a:gridCol>
                <a:gridCol w="4945627">
                  <a:extLst>
                    <a:ext uri="{9D8B030D-6E8A-4147-A177-3AD203B41FA5}">
                      <a16:colId xmlns:a16="http://schemas.microsoft.com/office/drawing/2014/main" val="1341415797"/>
                    </a:ext>
                  </a:extLst>
                </a:gridCol>
              </a:tblGrid>
              <a:tr h="132184">
                <a:tc>
                  <a:txBody>
                    <a:bodyPr/>
                    <a:lstStyle/>
                    <a:p>
                      <a:pPr algn="just">
                        <a:lnSpc>
                          <a:spcPct val="100000"/>
                        </a:lnSpc>
                        <a:spcAft>
                          <a:spcPts val="0"/>
                        </a:spcAft>
                        <a:buNone/>
                      </a:pPr>
                      <a:r>
                        <a:rPr lang="da-DK" sz="2000" b="1" dirty="0">
                          <a:effectLst/>
                          <a:latin typeface="Times New Roman" panose="02020603050405020304" pitchFamily="18" charset="0"/>
                          <a:ea typeface="Calibri" panose="020F0502020204030204" pitchFamily="34" charset="0"/>
                          <a:cs typeface="Times New Roman" panose="02020603050405020304" pitchFamily="18" charset="0"/>
                        </a:rPr>
                        <a:t>Project</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7993" marR="379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0000"/>
                        </a:lnSpc>
                        <a:spcAft>
                          <a:spcPts val="0"/>
                        </a:spcAft>
                        <a:buNone/>
                      </a:pPr>
                      <a:r>
                        <a:rPr lang="da-DK" sz="2000" b="1">
                          <a:effectLst/>
                          <a:latin typeface="Times New Roman" panose="02020603050405020304" pitchFamily="18" charset="0"/>
                          <a:ea typeface="Calibri" panose="020F0502020204030204" pitchFamily="34" charset="0"/>
                          <a:cs typeface="Times New Roman" panose="02020603050405020304" pitchFamily="18" charset="0"/>
                        </a:rPr>
                        <a:t>Responsible</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37993" marR="379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0000"/>
                        </a:lnSpc>
                        <a:spcAft>
                          <a:spcPts val="0"/>
                        </a:spcAft>
                        <a:buNone/>
                      </a:pPr>
                      <a:r>
                        <a:rPr lang="da-DK" sz="2000" b="1">
                          <a:effectLst/>
                          <a:latin typeface="Times New Roman" panose="02020603050405020304" pitchFamily="18" charset="0"/>
                          <a:ea typeface="Calibri" panose="020F0502020204030204" pitchFamily="34" charset="0"/>
                          <a:cs typeface="Times New Roman" panose="02020603050405020304" pitchFamily="18" charset="0"/>
                        </a:rPr>
                        <a:t> </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37993" marR="379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72546853"/>
                  </a:ext>
                </a:extLst>
              </a:tr>
              <a:tr h="743079">
                <a:tc>
                  <a:txBody>
                    <a:bodyPr/>
                    <a:lstStyle/>
                    <a:p>
                      <a:pPr>
                        <a:lnSpc>
                          <a:spcPct val="100000"/>
                        </a:lnSpc>
                        <a:spcAft>
                          <a:spcPts val="0"/>
                        </a:spcAft>
                        <a:buNone/>
                      </a:pPr>
                      <a:r>
                        <a:rPr lang="da-DK" sz="2000" b="1" dirty="0">
                          <a:effectLst/>
                          <a:latin typeface="Times New Roman" panose="02020603050405020304" pitchFamily="18" charset="0"/>
                          <a:ea typeface="Calibri" panose="020F0502020204030204" pitchFamily="34" charset="0"/>
                          <a:cs typeface="Times New Roman" panose="02020603050405020304" pitchFamily="18" charset="0"/>
                        </a:rPr>
                        <a:t>Project 1: Newsletters </a:t>
                      </a:r>
                    </a:p>
                    <a:p>
                      <a:pPr>
                        <a:lnSpc>
                          <a:spcPct val="100000"/>
                        </a:lnSpc>
                        <a:spcAft>
                          <a:spcPts val="0"/>
                        </a:spcAft>
                        <a:buNone/>
                      </a:pPr>
                      <a:r>
                        <a:rPr lang="da-DK" sz="2000" dirty="0">
                          <a:effectLst/>
                          <a:latin typeface="Times New Roman" panose="02020603050405020304" pitchFamily="18" charset="0"/>
                          <a:ea typeface="Calibri" panose="020F0502020204030204" pitchFamily="34" charset="0"/>
                          <a:cs typeface="Times New Roman" panose="02020603050405020304" pitchFamily="18" charset="0"/>
                        </a:rPr>
                        <a:t>We will continue to issue our commission newsletter</a:t>
                      </a:r>
                      <a:r>
                        <a:rPr lang="da-DK" sz="2000" b="1" dirty="0">
                          <a:effectLst/>
                          <a:latin typeface="Times New Roman" panose="02020603050405020304" pitchFamily="18" charset="0"/>
                          <a:ea typeface="Calibri" panose="020F0502020204030204" pitchFamily="34" charset="0"/>
                          <a:cs typeface="Times New Roman" panose="02020603050405020304" pitchFamily="18" charset="0"/>
                        </a:rPr>
                        <a:t> </a:t>
                      </a:r>
                      <a:r>
                        <a:rPr lang="da-DK" sz="2000" dirty="0">
                          <a:effectLst/>
                          <a:latin typeface="Times New Roman" panose="02020603050405020304" pitchFamily="18" charset="0"/>
                          <a:ea typeface="Calibri" panose="020F0502020204030204" pitchFamily="34" charset="0"/>
                          <a:cs typeface="Times New Roman" panose="02020603050405020304" pitchFamily="18" charset="0"/>
                        </a:rPr>
                        <a:t>with information on exhibition results, articles on exhibiting etc. The Newsletter will be issued twice a year</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7993" marR="379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0000"/>
                        </a:lnSpc>
                        <a:spcAft>
                          <a:spcPts val="0"/>
                        </a:spcAft>
                        <a:buNone/>
                      </a:pPr>
                      <a:r>
                        <a:rPr lang="da-DK" sz="2000" dirty="0">
                          <a:effectLst/>
                          <a:latin typeface="Times New Roman" panose="02020603050405020304" pitchFamily="18" charset="0"/>
                          <a:ea typeface="Calibri" panose="020F0502020204030204" pitchFamily="34" charset="0"/>
                          <a:cs typeface="Times New Roman" panose="02020603050405020304" pitchFamily="18" charset="0"/>
                        </a:rPr>
                        <a:t>Mike Smith, Ian McMahon    </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7993" marR="379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0000"/>
                        </a:lnSpc>
                        <a:spcAft>
                          <a:spcPts val="0"/>
                        </a:spcAft>
                        <a:buNone/>
                      </a:pPr>
                      <a:r>
                        <a:rPr lang="da-DK" sz="2000" dirty="0">
                          <a:effectLst/>
                          <a:latin typeface="Times New Roman" panose="02020603050405020304" pitchFamily="18" charset="0"/>
                          <a:ea typeface="Calibri" panose="020F0502020204030204" pitchFamily="34" charset="0"/>
                          <a:cs typeface="Times New Roman" panose="02020603050405020304" pitchFamily="18" charset="0"/>
                        </a:rPr>
                        <a:t>Newsletters were published in each August and February</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7993" marR="379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82190358"/>
                  </a:ext>
                </a:extLst>
              </a:tr>
              <a:tr h="1347766">
                <a:tc>
                  <a:txBody>
                    <a:bodyPr/>
                    <a:lstStyle/>
                    <a:p>
                      <a:pPr>
                        <a:lnSpc>
                          <a:spcPct val="100000"/>
                        </a:lnSpc>
                        <a:spcAft>
                          <a:spcPts val="0"/>
                        </a:spcAft>
                        <a:buNone/>
                      </a:pPr>
                      <a:r>
                        <a:rPr lang="da-DK" sz="2000" b="1" dirty="0">
                          <a:effectLst/>
                          <a:latin typeface="Times New Roman" panose="02020603050405020304" pitchFamily="18" charset="0"/>
                          <a:ea typeface="Calibri" panose="020F0502020204030204" pitchFamily="34" charset="0"/>
                          <a:cs typeface="Times New Roman" panose="02020603050405020304" pitchFamily="18" charset="0"/>
                        </a:rPr>
                        <a:t>Project 2: Review of the Postal Stationery SREVs </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0000"/>
                        </a:lnSpc>
                        <a:spcAft>
                          <a:spcPts val="0"/>
                        </a:spcAft>
                        <a:buNone/>
                      </a:pPr>
                      <a:r>
                        <a:rPr lang="da-DK" sz="2000" dirty="0">
                          <a:effectLst/>
                          <a:latin typeface="Times New Roman" panose="02020603050405020304" pitchFamily="18" charset="0"/>
                          <a:ea typeface="Calibri" panose="020F0502020204030204" pitchFamily="34" charset="0"/>
                          <a:cs typeface="Times New Roman" panose="02020603050405020304" pitchFamily="18" charset="0"/>
                        </a:rPr>
                        <a:t>Review the SREVs to ensure that they align with the guidelines of the other classes (eg in the description of judging criteria) following the 2022 revisions of the guidelines. Examine the definitions of Postal Stationery to ensure that they are clear noting the Study by the FIAF Postal Stationery Commission and other comments.  </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7993" marR="379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0000"/>
                        </a:lnSpc>
                        <a:spcAft>
                          <a:spcPts val="0"/>
                        </a:spcAft>
                        <a:buNone/>
                      </a:pPr>
                      <a:r>
                        <a:rPr lang="da-DK" sz="2000" dirty="0">
                          <a:effectLst/>
                          <a:latin typeface="Times New Roman" panose="02020603050405020304" pitchFamily="18" charset="0"/>
                          <a:ea typeface="Calibri" panose="020F0502020204030204" pitchFamily="34" charset="0"/>
                          <a:cs typeface="Times New Roman" panose="02020603050405020304" pitchFamily="18" charset="0"/>
                        </a:rPr>
                        <a:t>Ian McMahon and Mike Smith   </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7993" marR="379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0000"/>
                        </a:lnSpc>
                        <a:spcAft>
                          <a:spcPts val="0"/>
                        </a:spcAft>
                        <a:buNone/>
                      </a:pPr>
                      <a:r>
                        <a:rPr lang="en-NZ" sz="2000" dirty="0">
                          <a:effectLst/>
                          <a:latin typeface="Times New Roman" panose="02020603050405020304" pitchFamily="18" charset="0"/>
                          <a:ea typeface="Calibri" panose="020F0502020204030204" pitchFamily="34" charset="0"/>
                          <a:cs typeface="Times New Roman" panose="02020603050405020304" pitchFamily="18" charset="0"/>
                        </a:rPr>
                        <a:t>The Bureau reviewed the current Postal Stationery Rules and Guidelines to determine whether any changes are required. The Bureau agreed that no significant changes were necessary and that no revision of the “SREVs and Guidelines” was currently required.     </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7993" marR="379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10219278"/>
                  </a:ext>
                </a:extLst>
              </a:tr>
              <a:tr h="597019">
                <a:tc>
                  <a:txBody>
                    <a:bodyPr/>
                    <a:lstStyle/>
                    <a:p>
                      <a:pPr>
                        <a:lnSpc>
                          <a:spcPct val="100000"/>
                        </a:lnSpc>
                        <a:spcAft>
                          <a:spcPts val="0"/>
                        </a:spcAft>
                        <a:buNone/>
                      </a:pPr>
                      <a:r>
                        <a:rPr lang="da-DK" sz="2000" b="1" dirty="0">
                          <a:effectLst/>
                          <a:latin typeface="Times New Roman" panose="02020603050405020304" pitchFamily="18" charset="0"/>
                          <a:ea typeface="Calibri" panose="020F0502020204030204" pitchFamily="34" charset="0"/>
                          <a:cs typeface="Times New Roman" panose="02020603050405020304" pitchFamily="18" charset="0"/>
                        </a:rPr>
                        <a:t>Project 3: Commission Website Update</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0000"/>
                        </a:lnSpc>
                        <a:spcAft>
                          <a:spcPts val="0"/>
                        </a:spcAft>
                        <a:buNone/>
                      </a:pPr>
                      <a:r>
                        <a:rPr lang="da-DK" sz="2000" dirty="0">
                          <a:effectLst/>
                          <a:latin typeface="Times New Roman" panose="02020603050405020304" pitchFamily="18" charset="0"/>
                          <a:ea typeface="Calibri" panose="020F0502020204030204" pitchFamily="34" charset="0"/>
                          <a:cs typeface="Times New Roman" panose="02020603050405020304" pitchFamily="18" charset="0"/>
                        </a:rPr>
                        <a:t>Further Development and Updating of the commission website</a:t>
                      </a:r>
                      <a:r>
                        <a:rPr lang="da-DK" sz="20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7993" marR="379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0000"/>
                        </a:lnSpc>
                        <a:spcAft>
                          <a:spcPts val="0"/>
                        </a:spcAft>
                        <a:buNone/>
                      </a:pPr>
                      <a:r>
                        <a:rPr lang="da-DK" sz="2000" dirty="0">
                          <a:effectLst/>
                          <a:latin typeface="Times New Roman" panose="02020603050405020304" pitchFamily="18" charset="0"/>
                          <a:ea typeface="Calibri" panose="020F0502020204030204" pitchFamily="34" charset="0"/>
                          <a:cs typeface="Times New Roman" panose="02020603050405020304" pitchFamily="18" charset="0"/>
                        </a:rPr>
                        <a:t>Ross Towle </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0000"/>
                        </a:lnSpc>
                        <a:spcAft>
                          <a:spcPts val="0"/>
                        </a:spcAft>
                        <a:buNone/>
                      </a:pPr>
                      <a:r>
                        <a:rPr lang="da-DK" sz="2000" dirty="0">
                          <a:effectLst/>
                          <a:latin typeface="Times New Roman" panose="02020603050405020304" pitchFamily="18" charset="0"/>
                          <a:ea typeface="Calibri" panose="020F0502020204030204" pitchFamily="34" charset="0"/>
                          <a:cs typeface="Times New Roman" panose="02020603050405020304" pitchFamily="18" charset="0"/>
                        </a:rPr>
                        <a:t>Content: All members  </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7993" marR="379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0000"/>
                        </a:lnSpc>
                        <a:spcAft>
                          <a:spcPts val="0"/>
                        </a:spcAft>
                        <a:buNone/>
                      </a:pPr>
                      <a:r>
                        <a:rPr lang="da-DK" sz="2000" dirty="0">
                          <a:effectLst/>
                          <a:latin typeface="Times New Roman" panose="02020603050405020304" pitchFamily="18" charset="0"/>
                          <a:ea typeface="Calibri" panose="020F0502020204030204" pitchFamily="34" charset="0"/>
                          <a:cs typeface="Times New Roman" panose="02020603050405020304" pitchFamily="18" charset="0"/>
                        </a:rPr>
                        <a:t>Website was updated with a new postal-stationery related banner and with new content including newsletters, presentations and postal stationery exhibition results.   </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7993" marR="379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90820207"/>
                  </a:ext>
                </a:extLst>
              </a:tr>
            </a:tbl>
          </a:graphicData>
        </a:graphic>
      </p:graphicFrame>
    </p:spTree>
    <p:extLst>
      <p:ext uri="{BB962C8B-B14F-4D97-AF65-F5344CB8AC3E}">
        <p14:creationId xmlns:p14="http://schemas.microsoft.com/office/powerpoint/2010/main" val="1308698634"/>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A picture containing text&#10;&#10;Description automatically generated">
            <a:extLst>
              <a:ext uri="{FF2B5EF4-FFF2-40B4-BE49-F238E27FC236}">
                <a16:creationId xmlns:a16="http://schemas.microsoft.com/office/drawing/2014/main" id="{707BF2B9-A64F-8269-54EE-45BB424FF43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02741" y="31582"/>
            <a:ext cx="9919348" cy="6461293"/>
          </a:xfrm>
        </p:spPr>
      </p:pic>
    </p:spTree>
    <p:extLst>
      <p:ext uri="{BB962C8B-B14F-4D97-AF65-F5344CB8AC3E}">
        <p14:creationId xmlns:p14="http://schemas.microsoft.com/office/powerpoint/2010/main" val="3237389044"/>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picture containing text&#10;&#10;Description automatically generated">
            <a:extLst>
              <a:ext uri="{FF2B5EF4-FFF2-40B4-BE49-F238E27FC236}">
                <a16:creationId xmlns:a16="http://schemas.microsoft.com/office/drawing/2014/main" id="{B780BA99-0317-7350-66FC-459FFB361449}"/>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233896" y="152957"/>
            <a:ext cx="10193772" cy="6552085"/>
          </a:xfrm>
        </p:spPr>
      </p:pic>
      <p:sp>
        <p:nvSpPr>
          <p:cNvPr id="2" name="TextBox 1">
            <a:extLst>
              <a:ext uri="{FF2B5EF4-FFF2-40B4-BE49-F238E27FC236}">
                <a16:creationId xmlns:a16="http://schemas.microsoft.com/office/drawing/2014/main" id="{87723E66-C06B-9A0C-74C5-FF1EE60EAEB1}"/>
              </a:ext>
            </a:extLst>
          </p:cNvPr>
          <p:cNvSpPr txBox="1"/>
          <p:nvPr/>
        </p:nvSpPr>
        <p:spPr>
          <a:xfrm>
            <a:off x="9959876" y="2074606"/>
            <a:ext cx="1829001" cy="2031325"/>
          </a:xfrm>
          <a:prstGeom prst="rect">
            <a:avLst/>
          </a:prstGeom>
          <a:noFill/>
          <a:ln w="28575">
            <a:solidFill>
              <a:srgbClr val="FF0000"/>
            </a:solidFill>
          </a:ln>
        </p:spPr>
        <p:txBody>
          <a:bodyPr wrap="square" rtlCol="0">
            <a:spAutoFit/>
          </a:bodyPr>
          <a:lstStyle/>
          <a:p>
            <a:pPr algn="just"/>
            <a:r>
              <a:rPr lang="en-CA" b="1" dirty="0"/>
              <a:t>Answer: No</a:t>
            </a:r>
          </a:p>
          <a:p>
            <a:pPr algn="just"/>
            <a:r>
              <a:rPr lang="en-CA" dirty="0"/>
              <a:t>Exhibit is about private printing on PS cards &amp; should not be judged as a PS class exhibit</a:t>
            </a:r>
          </a:p>
        </p:txBody>
      </p:sp>
    </p:spTree>
    <p:extLst>
      <p:ext uri="{BB962C8B-B14F-4D97-AF65-F5344CB8AC3E}">
        <p14:creationId xmlns:p14="http://schemas.microsoft.com/office/powerpoint/2010/main" val="309101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9E5513-9E6D-A6B0-1537-7D497CD8C057}"/>
              </a:ext>
            </a:extLst>
          </p:cNvPr>
          <p:cNvSpPr>
            <a:spLocks noGrp="1"/>
          </p:cNvSpPr>
          <p:nvPr>
            <p:ph type="title"/>
          </p:nvPr>
        </p:nvSpPr>
        <p:spPr>
          <a:xfrm>
            <a:off x="902208" y="694309"/>
            <a:ext cx="10591800" cy="2186051"/>
          </a:xfrm>
        </p:spPr>
        <p:txBody>
          <a:bodyPr>
            <a:normAutofit/>
          </a:bodyPr>
          <a:lstStyle/>
          <a:p>
            <a:r>
              <a:rPr lang="en-CA" sz="3600" dirty="0">
                <a:highlight>
                  <a:srgbClr val="FFFF00"/>
                </a:highlight>
              </a:rPr>
              <a:t>SREV: </a:t>
            </a:r>
            <a:r>
              <a:rPr lang="en-CA" sz="3600" i="1" dirty="0">
                <a:highlight>
                  <a:srgbClr val="FFFF00"/>
                </a:highlight>
              </a:rPr>
              <a:t>There is no duplicated material ( For instance: two similar items postmarked in two different cities are in a postal stationery a duplication)</a:t>
            </a:r>
            <a:endParaRPr lang="en-CA" sz="3600" dirty="0">
              <a:highlight>
                <a:srgbClr val="FFFF00"/>
              </a:highlight>
            </a:endParaRPr>
          </a:p>
        </p:txBody>
      </p:sp>
      <p:sp>
        <p:nvSpPr>
          <p:cNvPr id="3" name="Content Placeholder 2">
            <a:extLst>
              <a:ext uri="{FF2B5EF4-FFF2-40B4-BE49-F238E27FC236}">
                <a16:creationId xmlns:a16="http://schemas.microsoft.com/office/drawing/2014/main" id="{DAA6C9D5-2730-CCF9-BFD9-5B7A46777309}"/>
              </a:ext>
            </a:extLst>
          </p:cNvPr>
          <p:cNvSpPr>
            <a:spLocks noGrp="1"/>
          </p:cNvSpPr>
          <p:nvPr>
            <p:ph idx="1"/>
          </p:nvPr>
        </p:nvSpPr>
        <p:spPr>
          <a:xfrm>
            <a:off x="838200" y="3566160"/>
            <a:ext cx="10515600" cy="804672"/>
          </a:xfrm>
        </p:spPr>
        <p:txBody>
          <a:bodyPr>
            <a:normAutofit/>
          </a:bodyPr>
          <a:lstStyle/>
          <a:p>
            <a:pPr marL="0" indent="0" algn="ctr">
              <a:buNone/>
            </a:pPr>
            <a:r>
              <a:rPr lang="en-CA" sz="4400" dirty="0"/>
              <a:t>Question: Is this pair a duplication? </a:t>
            </a:r>
          </a:p>
        </p:txBody>
      </p:sp>
    </p:spTree>
    <p:extLst>
      <p:ext uri="{BB962C8B-B14F-4D97-AF65-F5344CB8AC3E}">
        <p14:creationId xmlns:p14="http://schemas.microsoft.com/office/powerpoint/2010/main" val="708010665"/>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letter&#10;&#10;Description automatically generated">
            <a:extLst>
              <a:ext uri="{FF2B5EF4-FFF2-40B4-BE49-F238E27FC236}">
                <a16:creationId xmlns:a16="http://schemas.microsoft.com/office/drawing/2014/main" id="{018A8B8B-049B-7A1C-1A7D-50AF84FEAC1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556875" y="182880"/>
            <a:ext cx="6577599" cy="6263735"/>
          </a:xfrm>
          <a:prstGeom prst="rect">
            <a:avLst/>
          </a:prstGeom>
        </p:spPr>
      </p:pic>
    </p:spTree>
    <p:extLst>
      <p:ext uri="{BB962C8B-B14F-4D97-AF65-F5344CB8AC3E}">
        <p14:creationId xmlns:p14="http://schemas.microsoft.com/office/powerpoint/2010/main" val="2516860154"/>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129B39-6747-CD02-345F-E06EAE59514B}"/>
            </a:ext>
          </a:extLst>
        </p:cNvPr>
        <p:cNvGrpSpPr/>
        <p:nvPr/>
      </p:nvGrpSpPr>
      <p:grpSpPr>
        <a:xfrm>
          <a:off x="0" y="0"/>
          <a:ext cx="0" cy="0"/>
          <a:chOff x="0" y="0"/>
          <a:chExt cx="0" cy="0"/>
        </a:xfrm>
      </p:grpSpPr>
      <p:pic>
        <p:nvPicPr>
          <p:cNvPr id="7" name="Picture 6" descr="A picture containing letter&#10;&#10;Description automatically generated">
            <a:extLst>
              <a:ext uri="{FF2B5EF4-FFF2-40B4-BE49-F238E27FC236}">
                <a16:creationId xmlns:a16="http://schemas.microsoft.com/office/drawing/2014/main" id="{33B3ACB4-FBB3-F137-E235-BD73CF019CC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556875" y="182880"/>
            <a:ext cx="6577599" cy="6263735"/>
          </a:xfrm>
          <a:prstGeom prst="rect">
            <a:avLst/>
          </a:prstGeom>
        </p:spPr>
      </p:pic>
      <p:sp>
        <p:nvSpPr>
          <p:cNvPr id="2" name="TextBox 1">
            <a:extLst>
              <a:ext uri="{FF2B5EF4-FFF2-40B4-BE49-F238E27FC236}">
                <a16:creationId xmlns:a16="http://schemas.microsoft.com/office/drawing/2014/main" id="{D1D7E4EE-9171-CA3B-259E-77433542229D}"/>
              </a:ext>
            </a:extLst>
          </p:cNvPr>
          <p:cNvSpPr txBox="1"/>
          <p:nvPr/>
        </p:nvSpPr>
        <p:spPr>
          <a:xfrm>
            <a:off x="757083" y="1474838"/>
            <a:ext cx="1415845" cy="646331"/>
          </a:xfrm>
          <a:prstGeom prst="rect">
            <a:avLst/>
          </a:prstGeom>
          <a:noFill/>
          <a:ln w="57150">
            <a:solidFill>
              <a:srgbClr val="FF0000"/>
            </a:solidFill>
          </a:ln>
        </p:spPr>
        <p:txBody>
          <a:bodyPr wrap="square" rtlCol="0">
            <a:spAutoFit/>
          </a:bodyPr>
          <a:lstStyle/>
          <a:p>
            <a:r>
              <a:rPr lang="en-CA" dirty="0"/>
              <a:t>Answer: Not a Duplication</a:t>
            </a:r>
          </a:p>
        </p:txBody>
      </p:sp>
      <p:sp>
        <p:nvSpPr>
          <p:cNvPr id="3" name="TextBox 2">
            <a:extLst>
              <a:ext uri="{FF2B5EF4-FFF2-40B4-BE49-F238E27FC236}">
                <a16:creationId xmlns:a16="http://schemas.microsoft.com/office/drawing/2014/main" id="{402C17C3-4DED-8CAC-AEE4-5FE69B586BF5}"/>
              </a:ext>
            </a:extLst>
          </p:cNvPr>
          <p:cNvSpPr txBox="1"/>
          <p:nvPr/>
        </p:nvSpPr>
        <p:spPr>
          <a:xfrm>
            <a:off x="241134" y="3873911"/>
            <a:ext cx="2123767" cy="2308324"/>
          </a:xfrm>
          <a:prstGeom prst="rect">
            <a:avLst/>
          </a:prstGeom>
          <a:noFill/>
        </p:spPr>
        <p:txBody>
          <a:bodyPr wrap="square" rtlCol="0">
            <a:spAutoFit/>
          </a:bodyPr>
          <a:lstStyle/>
          <a:p>
            <a:pPr algn="just"/>
            <a:r>
              <a:rPr lang="en-CA" b="1" dirty="0"/>
              <a:t>Hong Kong </a:t>
            </a:r>
            <a:r>
              <a:rPr lang="en-CA" dirty="0"/>
              <a:t>(where these PS were produced for) to </a:t>
            </a:r>
            <a:r>
              <a:rPr lang="en-CA" b="1" dirty="0"/>
              <a:t>Amoy.</a:t>
            </a:r>
          </a:p>
          <a:p>
            <a:pPr algn="just"/>
            <a:r>
              <a:rPr lang="en-CA" dirty="0"/>
              <a:t>This show a “regular” usage from HK to a Treaty Port in China.</a:t>
            </a:r>
          </a:p>
        </p:txBody>
      </p:sp>
      <p:sp>
        <p:nvSpPr>
          <p:cNvPr id="5" name="TextBox 4">
            <a:extLst>
              <a:ext uri="{FF2B5EF4-FFF2-40B4-BE49-F238E27FC236}">
                <a16:creationId xmlns:a16="http://schemas.microsoft.com/office/drawing/2014/main" id="{6EC4BC6C-9F42-DD14-811F-D7EA19E6B1BA}"/>
              </a:ext>
            </a:extLst>
          </p:cNvPr>
          <p:cNvSpPr txBox="1"/>
          <p:nvPr/>
        </p:nvSpPr>
        <p:spPr>
          <a:xfrm>
            <a:off x="9222658" y="973394"/>
            <a:ext cx="2418736" cy="2308324"/>
          </a:xfrm>
          <a:prstGeom prst="rect">
            <a:avLst/>
          </a:prstGeom>
          <a:noFill/>
        </p:spPr>
        <p:txBody>
          <a:bodyPr wrap="square" rtlCol="0">
            <a:spAutoFit/>
          </a:bodyPr>
          <a:lstStyle/>
          <a:p>
            <a:pPr algn="just"/>
            <a:r>
              <a:rPr lang="en-CA" b="1" dirty="0"/>
              <a:t>Amoy </a:t>
            </a:r>
            <a:r>
              <a:rPr lang="en-CA" dirty="0"/>
              <a:t>(a Treaty Port in China, also allowed to use HK PS cards) to </a:t>
            </a:r>
            <a:r>
              <a:rPr lang="en-CA" b="1" dirty="0"/>
              <a:t>HK</a:t>
            </a:r>
            <a:r>
              <a:rPr lang="en-CA" dirty="0"/>
              <a:t>.</a:t>
            </a:r>
          </a:p>
          <a:p>
            <a:pPr algn="just"/>
            <a:r>
              <a:rPr lang="en-CA" dirty="0"/>
              <a:t>This shows a different usage where the PS card were allowed to be usage from a Treaty Port in China</a:t>
            </a:r>
          </a:p>
        </p:txBody>
      </p:sp>
      <p:sp>
        <p:nvSpPr>
          <p:cNvPr id="6" name="TextBox 5">
            <a:extLst>
              <a:ext uri="{FF2B5EF4-FFF2-40B4-BE49-F238E27FC236}">
                <a16:creationId xmlns:a16="http://schemas.microsoft.com/office/drawing/2014/main" id="{D62D5220-AC9A-2DC4-3E5A-062870163F2D}"/>
              </a:ext>
            </a:extLst>
          </p:cNvPr>
          <p:cNvSpPr txBox="1"/>
          <p:nvPr/>
        </p:nvSpPr>
        <p:spPr>
          <a:xfrm>
            <a:off x="9222658" y="4021394"/>
            <a:ext cx="2418736" cy="2031325"/>
          </a:xfrm>
          <a:prstGeom prst="rect">
            <a:avLst/>
          </a:prstGeom>
          <a:noFill/>
          <a:ln w="38100">
            <a:solidFill>
              <a:srgbClr val="FF0000"/>
            </a:solidFill>
          </a:ln>
        </p:spPr>
        <p:txBody>
          <a:bodyPr wrap="square" rtlCol="0">
            <a:spAutoFit/>
          </a:bodyPr>
          <a:lstStyle/>
          <a:p>
            <a:r>
              <a:rPr lang="en-CA" b="1" u="sng" dirty="0"/>
              <a:t>Learnings:</a:t>
            </a:r>
          </a:p>
          <a:p>
            <a:pPr algn="just"/>
            <a:r>
              <a:rPr lang="en-CA" dirty="0"/>
              <a:t>Shows that before a juror criticizes, he/she must have specific and accurate knowledge about the subject.</a:t>
            </a:r>
          </a:p>
          <a:p>
            <a:r>
              <a:rPr lang="en-CA" dirty="0"/>
              <a:t>Be careful!</a:t>
            </a:r>
          </a:p>
        </p:txBody>
      </p:sp>
    </p:spTree>
    <p:extLst>
      <p:ext uri="{BB962C8B-B14F-4D97-AF65-F5344CB8AC3E}">
        <p14:creationId xmlns:p14="http://schemas.microsoft.com/office/powerpoint/2010/main" val="3492330859"/>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6B5A7E5-1A84-40F2-AC71-D31632823F6A}"/>
              </a:ext>
            </a:extLst>
          </p:cNvPr>
          <p:cNvSpPr>
            <a:spLocks noGrp="1"/>
          </p:cNvSpPr>
          <p:nvPr>
            <p:ph type="ctrTitle"/>
          </p:nvPr>
        </p:nvSpPr>
        <p:spPr>
          <a:xfrm>
            <a:off x="1524000" y="1122363"/>
            <a:ext cx="9144000" cy="2114613"/>
          </a:xfrm>
        </p:spPr>
        <p:txBody>
          <a:bodyPr/>
          <a:lstStyle/>
          <a:p>
            <a:r>
              <a:rPr lang="en-CA" dirty="0"/>
              <a:t>Congratulations</a:t>
            </a:r>
          </a:p>
        </p:txBody>
      </p:sp>
      <p:sp>
        <p:nvSpPr>
          <p:cNvPr id="5" name="Subtitle 4">
            <a:extLst>
              <a:ext uri="{FF2B5EF4-FFF2-40B4-BE49-F238E27FC236}">
                <a16:creationId xmlns:a16="http://schemas.microsoft.com/office/drawing/2014/main" id="{083D6D16-66E6-3B8E-BAAF-C4C9CE5349CE}"/>
              </a:ext>
            </a:extLst>
          </p:cNvPr>
          <p:cNvSpPr>
            <a:spLocks noGrp="1"/>
          </p:cNvSpPr>
          <p:nvPr>
            <p:ph type="subTitle" idx="1"/>
          </p:nvPr>
        </p:nvSpPr>
        <p:spPr>
          <a:xfrm>
            <a:off x="1524000" y="3834882"/>
            <a:ext cx="9144000" cy="1422918"/>
          </a:xfrm>
        </p:spPr>
        <p:txBody>
          <a:bodyPr>
            <a:normAutofit/>
          </a:bodyPr>
          <a:lstStyle/>
          <a:p>
            <a:r>
              <a:rPr lang="en-CA" sz="4000" dirty="0"/>
              <a:t>Everyone have passed the test!</a:t>
            </a:r>
          </a:p>
        </p:txBody>
      </p:sp>
    </p:spTree>
    <p:extLst>
      <p:ext uri="{BB962C8B-B14F-4D97-AF65-F5344CB8AC3E}">
        <p14:creationId xmlns:p14="http://schemas.microsoft.com/office/powerpoint/2010/main" val="3432120512"/>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11819A-48CB-2B0A-4B7F-7E49E2F94BF4}"/>
              </a:ext>
            </a:extLst>
          </p:cNvPr>
          <p:cNvSpPr>
            <a:spLocks noGrp="1"/>
          </p:cNvSpPr>
          <p:nvPr>
            <p:ph type="title"/>
          </p:nvPr>
        </p:nvSpPr>
        <p:spPr/>
        <p:txBody>
          <a:bodyPr/>
          <a:lstStyle/>
          <a:p>
            <a:pPr algn="ctr"/>
            <a:r>
              <a:rPr lang="en-CA" dirty="0"/>
              <a:t>Acknowledgements</a:t>
            </a:r>
          </a:p>
        </p:txBody>
      </p:sp>
      <p:sp>
        <p:nvSpPr>
          <p:cNvPr id="3" name="Content Placeholder 2">
            <a:extLst>
              <a:ext uri="{FF2B5EF4-FFF2-40B4-BE49-F238E27FC236}">
                <a16:creationId xmlns:a16="http://schemas.microsoft.com/office/drawing/2014/main" id="{C64038BD-3D31-2EB3-BD1A-C1CE13AA8A2B}"/>
              </a:ext>
            </a:extLst>
          </p:cNvPr>
          <p:cNvSpPr>
            <a:spLocks noGrp="1"/>
          </p:cNvSpPr>
          <p:nvPr>
            <p:ph idx="1"/>
          </p:nvPr>
        </p:nvSpPr>
        <p:spPr>
          <a:xfrm>
            <a:off x="1046375" y="2168165"/>
            <a:ext cx="10784264" cy="4063662"/>
          </a:xfrm>
        </p:spPr>
        <p:txBody>
          <a:bodyPr>
            <a:normAutofit/>
          </a:bodyPr>
          <a:lstStyle/>
          <a:p>
            <a:r>
              <a:rPr lang="en-CA" dirty="0"/>
              <a:t>This presentation is a group effort with input from these philatelist:</a:t>
            </a:r>
          </a:p>
          <a:p>
            <a:r>
              <a:rPr lang="en-CA" dirty="0"/>
              <a:t>Content Input: Peter Suhadolc, Dr. Ian McMahon, Mike Smith, </a:t>
            </a:r>
          </a:p>
          <a:p>
            <a:r>
              <a:rPr lang="en-CA" dirty="0"/>
              <a:t>Slides/title pages slides supplied by: Dr. Ian McMahon, Mike Smith, Dr. Henrik Mouritsen, Chris Ellis, Zhang Weiwei, Glen Stafford, Bradley Wilde, Octavio Cabrera, Stephanie </a:t>
            </a:r>
            <a:r>
              <a:rPr lang="en-CA" dirty="0" err="1"/>
              <a:t>Bromser</a:t>
            </a:r>
            <a:endParaRPr lang="en-CA" dirty="0"/>
          </a:p>
          <a:p>
            <a:r>
              <a:rPr lang="en-CA" dirty="0"/>
              <a:t>Editing: Dr. Robert Pinet</a:t>
            </a:r>
          </a:p>
        </p:txBody>
      </p:sp>
    </p:spTree>
    <p:extLst>
      <p:ext uri="{BB962C8B-B14F-4D97-AF65-F5344CB8AC3E}">
        <p14:creationId xmlns:p14="http://schemas.microsoft.com/office/powerpoint/2010/main" val="387874392"/>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25DF2AA-E3E1-ECC5-A8D0-307BBD8CE725}"/>
              </a:ext>
            </a:extLst>
          </p:cNvPr>
          <p:cNvSpPr>
            <a:spLocks noGrp="1"/>
          </p:cNvSpPr>
          <p:nvPr>
            <p:ph type="ctrTitle"/>
          </p:nvPr>
        </p:nvSpPr>
        <p:spPr/>
        <p:txBody>
          <a:bodyPr/>
          <a:lstStyle/>
          <a:p>
            <a:r>
              <a:rPr lang="en-CA" dirty="0"/>
              <a:t>Thank You</a:t>
            </a:r>
          </a:p>
        </p:txBody>
      </p:sp>
    </p:spTree>
    <p:extLst>
      <p:ext uri="{BB962C8B-B14F-4D97-AF65-F5344CB8AC3E}">
        <p14:creationId xmlns:p14="http://schemas.microsoft.com/office/powerpoint/2010/main" val="4076740760"/>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53EFD05-4FFE-3D98-1CE7-1C882DF6DC2C}"/>
              </a:ext>
            </a:extLst>
          </p:cNvPr>
          <p:cNvSpPr>
            <a:spLocks noGrp="1"/>
          </p:cNvSpPr>
          <p:nvPr>
            <p:ph type="ctrTitle"/>
          </p:nvPr>
        </p:nvSpPr>
        <p:spPr>
          <a:xfrm>
            <a:off x="1524000" y="1859783"/>
            <a:ext cx="9144000" cy="2387600"/>
          </a:xfrm>
        </p:spPr>
        <p:txBody>
          <a:bodyPr/>
          <a:lstStyle/>
          <a:p>
            <a:r>
              <a:rPr lang="en-CA" dirty="0"/>
              <a:t>Questions, Answers &amp; Comments please</a:t>
            </a:r>
          </a:p>
        </p:txBody>
      </p:sp>
    </p:spTree>
    <p:extLst>
      <p:ext uri="{BB962C8B-B14F-4D97-AF65-F5344CB8AC3E}">
        <p14:creationId xmlns:p14="http://schemas.microsoft.com/office/powerpoint/2010/main" val="9429263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88F1E0EA-3AE0-9CAA-EA81-9308C1537574}"/>
              </a:ext>
            </a:extLst>
          </p:cNvPr>
          <p:cNvGraphicFramePr>
            <a:graphicFrameLocks noGrp="1"/>
          </p:cNvGraphicFramePr>
          <p:nvPr/>
        </p:nvGraphicFramePr>
        <p:xfrm>
          <a:off x="471948" y="640757"/>
          <a:ext cx="11366091" cy="4876800"/>
        </p:xfrm>
        <a:graphic>
          <a:graphicData uri="http://schemas.openxmlformats.org/drawingml/2006/table">
            <a:tbl>
              <a:tblPr firstRow="1" firstCol="1" bandRow="1"/>
              <a:tblGrid>
                <a:gridCol w="4873249">
                  <a:extLst>
                    <a:ext uri="{9D8B030D-6E8A-4147-A177-3AD203B41FA5}">
                      <a16:colId xmlns:a16="http://schemas.microsoft.com/office/drawing/2014/main" val="677065305"/>
                    </a:ext>
                  </a:extLst>
                </a:gridCol>
                <a:gridCol w="1547215">
                  <a:extLst>
                    <a:ext uri="{9D8B030D-6E8A-4147-A177-3AD203B41FA5}">
                      <a16:colId xmlns:a16="http://schemas.microsoft.com/office/drawing/2014/main" val="1167827027"/>
                    </a:ext>
                  </a:extLst>
                </a:gridCol>
                <a:gridCol w="4945627">
                  <a:extLst>
                    <a:ext uri="{9D8B030D-6E8A-4147-A177-3AD203B41FA5}">
                      <a16:colId xmlns:a16="http://schemas.microsoft.com/office/drawing/2014/main" val="1341415797"/>
                    </a:ext>
                  </a:extLst>
                </a:gridCol>
              </a:tblGrid>
              <a:tr h="1372888">
                <a:tc>
                  <a:txBody>
                    <a:bodyPr/>
                    <a:lstStyle/>
                    <a:p>
                      <a:pPr>
                        <a:lnSpc>
                          <a:spcPct val="100000"/>
                        </a:lnSpc>
                        <a:spcAft>
                          <a:spcPts val="0"/>
                        </a:spcAft>
                        <a:buNone/>
                      </a:pPr>
                      <a:r>
                        <a:rPr lang="da-DK" sz="2000" b="1" dirty="0">
                          <a:effectLst/>
                          <a:latin typeface="Times New Roman" panose="02020603050405020304" pitchFamily="18" charset="0"/>
                          <a:ea typeface="Calibri" panose="020F0502020204030204" pitchFamily="34" charset="0"/>
                          <a:cs typeface="Times New Roman" panose="02020603050405020304" pitchFamily="18" charset="0"/>
                        </a:rPr>
                        <a:t>Project 4: Seminars &amp; New Presentations</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0000"/>
                        </a:lnSpc>
                        <a:spcAft>
                          <a:spcPts val="0"/>
                        </a:spcAft>
                        <a:buNone/>
                      </a:pPr>
                      <a:r>
                        <a:rPr lang="da-DK" sz="2000" dirty="0">
                          <a:effectLst/>
                          <a:latin typeface="Times New Roman" panose="02020603050405020304" pitchFamily="18" charset="0"/>
                          <a:ea typeface="Calibri" panose="020F0502020204030204" pitchFamily="34" charset="0"/>
                          <a:cs typeface="Times New Roman" panose="02020603050405020304" pitchFamily="18" charset="0"/>
                        </a:rPr>
                        <a:t>We will develop a new version of the general presentation on judging postal stationery. </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7993" marR="379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0000"/>
                        </a:lnSpc>
                        <a:spcAft>
                          <a:spcPts val="0"/>
                        </a:spcAft>
                        <a:buNone/>
                      </a:pPr>
                      <a:r>
                        <a:rPr lang="da-DK" sz="20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7993" marR="379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0000"/>
                        </a:lnSpc>
                        <a:spcAft>
                          <a:spcPts val="0"/>
                        </a:spcAft>
                        <a:buNone/>
                      </a:pPr>
                      <a:r>
                        <a:rPr lang="da-DK" sz="2000" dirty="0">
                          <a:effectLst/>
                          <a:latin typeface="Times New Roman" panose="02020603050405020304" pitchFamily="18" charset="0"/>
                          <a:ea typeface="Calibri" panose="020F0502020204030204" pitchFamily="34" charset="0"/>
                          <a:cs typeface="Times New Roman" panose="02020603050405020304" pitchFamily="18" charset="0"/>
                        </a:rPr>
                        <a:t>Seminar updated for each qualifying seminar.  Sam Chiu prepared a comphrehensive presentation on ’Teatment of Postal Stationery’ whcih has been incorporated into the qualifying seminar.</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7993" marR="379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74871372"/>
                  </a:ext>
                </a:extLst>
              </a:tr>
              <a:tr h="1131013">
                <a:tc>
                  <a:txBody>
                    <a:bodyPr/>
                    <a:lstStyle/>
                    <a:p>
                      <a:pPr>
                        <a:lnSpc>
                          <a:spcPct val="100000"/>
                        </a:lnSpc>
                        <a:spcAft>
                          <a:spcPts val="0"/>
                        </a:spcAft>
                        <a:buNone/>
                      </a:pPr>
                      <a:r>
                        <a:rPr lang="da-DK" sz="2000" b="1" dirty="0">
                          <a:effectLst/>
                          <a:latin typeface="Times New Roman" panose="02020603050405020304" pitchFamily="18" charset="0"/>
                          <a:ea typeface="Calibri" panose="020F0502020204030204" pitchFamily="34" charset="0"/>
                          <a:cs typeface="Times New Roman" panose="02020603050405020304" pitchFamily="18" charset="0"/>
                        </a:rPr>
                        <a:t>Project 5: On-Line Dissemination of Seminars and Presentations</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0000"/>
                        </a:lnSpc>
                        <a:spcAft>
                          <a:spcPts val="0"/>
                        </a:spcAft>
                        <a:buNone/>
                      </a:pPr>
                      <a:r>
                        <a:rPr lang="da-DK" sz="2000" dirty="0">
                          <a:effectLst/>
                          <a:latin typeface="Times New Roman" panose="02020603050405020304" pitchFamily="18" charset="0"/>
                          <a:ea typeface="Calibri" panose="020F0502020204030204" pitchFamily="34" charset="0"/>
                          <a:cs typeface="Times New Roman" panose="02020603050405020304" pitchFamily="18" charset="0"/>
                        </a:rPr>
                        <a:t>Commission Presentations can be held by Zoom with the presentations recorded. Links to recorded presentations placed on the Commission website with the videos stored on YouTube.    </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7993" marR="379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0000"/>
                        </a:lnSpc>
                        <a:spcAft>
                          <a:spcPts val="0"/>
                        </a:spcAft>
                        <a:buNone/>
                      </a:pPr>
                      <a:r>
                        <a:rPr lang="da-DK" sz="20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7993" marR="379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Qualifying seminars EFIRO 2024; Uruguay 2025; PHILAKOREA 2025</a:t>
                      </a:r>
                      <a:endParaRPr lang="da-DK" sz="20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0000"/>
                        </a:lnSpc>
                        <a:spcAft>
                          <a:spcPts val="0"/>
                        </a:spcAft>
                        <a:buNone/>
                      </a:pPr>
                      <a:r>
                        <a:rPr lang="da-DK" sz="2000" dirty="0">
                          <a:effectLst/>
                          <a:latin typeface="Times New Roman" panose="02020603050405020304" pitchFamily="18" charset="0"/>
                          <a:ea typeface="Calibri" panose="020F0502020204030204" pitchFamily="34" charset="0"/>
                          <a:cs typeface="Times New Roman" panose="02020603050405020304" pitchFamily="18" charset="0"/>
                        </a:rPr>
                        <a:t>Presentations available on the Commission website. Uruguay 2025 presentation on </a:t>
                      </a:r>
                      <a:br>
                        <a:rPr lang="en-US" sz="2000" dirty="0">
                          <a:effectLst/>
                          <a:latin typeface="Times New Roman" panose="02020603050405020304" pitchFamily="18" charset="0"/>
                          <a:ea typeface="Calibri" panose="020F0502020204030204" pitchFamily="34" charset="0"/>
                          <a:cs typeface="Times New Roman" panose="02020603050405020304" pitchFamily="18" charset="0"/>
                        </a:rPr>
                      </a:b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the Federación Uruguaya de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Filatelia’s</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YouTube channel.</a:t>
                      </a:r>
                    </a:p>
                  </a:txBody>
                  <a:tcPr marL="37993" marR="379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13249312"/>
                  </a:ext>
                </a:extLst>
              </a:tr>
              <a:tr h="743079">
                <a:tc>
                  <a:txBody>
                    <a:bodyPr/>
                    <a:lstStyle/>
                    <a:p>
                      <a:pPr>
                        <a:lnSpc>
                          <a:spcPct val="100000"/>
                        </a:lnSpc>
                        <a:spcAft>
                          <a:spcPts val="0"/>
                        </a:spcAft>
                        <a:buNone/>
                      </a:pPr>
                      <a:r>
                        <a:rPr lang="da-DK" sz="2000" b="1">
                          <a:effectLst/>
                          <a:latin typeface="Times New Roman" panose="02020603050405020304" pitchFamily="18" charset="0"/>
                          <a:ea typeface="Calibri" panose="020F0502020204030204" pitchFamily="34" charset="0"/>
                          <a:cs typeface="Times New Roman" panose="02020603050405020304" pitchFamily="18" charset="0"/>
                        </a:rPr>
                        <a:t>Project 6: Commission Facebook page</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0000"/>
                        </a:lnSpc>
                        <a:spcAft>
                          <a:spcPts val="0"/>
                        </a:spcAft>
                        <a:buNone/>
                      </a:pPr>
                      <a:r>
                        <a:rPr lang="da-DK" sz="2000">
                          <a:effectLst/>
                          <a:latin typeface="Times New Roman" panose="02020603050405020304" pitchFamily="18" charset="0"/>
                          <a:ea typeface="Calibri" panose="020F0502020204030204" pitchFamily="34" charset="0"/>
                          <a:cs typeface="Times New Roman" panose="02020603050405020304" pitchFamily="18" charset="0"/>
                        </a:rPr>
                        <a:t>We will make a Facebook page for the commission and open up for dialogue between exhibitors, jurors and the commission   </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37993" marR="379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0000"/>
                        </a:lnSpc>
                        <a:spcAft>
                          <a:spcPts val="0"/>
                        </a:spcAft>
                        <a:buNone/>
                      </a:pPr>
                      <a:r>
                        <a:rPr lang="da-DK" sz="2000">
                          <a:effectLst/>
                          <a:latin typeface="Times New Roman" panose="02020603050405020304" pitchFamily="18" charset="0"/>
                          <a:ea typeface="Calibri" panose="020F0502020204030204" pitchFamily="34" charset="0"/>
                          <a:cs typeface="Times New Roman" panose="02020603050405020304" pitchFamily="18" charset="0"/>
                        </a:rPr>
                        <a:t>Ian McMahon &amp; Mike Smith</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37993" marR="379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0000"/>
                        </a:lnSpc>
                        <a:spcAft>
                          <a:spcPts val="0"/>
                        </a:spcAft>
                        <a:buNone/>
                      </a:pPr>
                      <a:r>
                        <a:rPr lang="da-DK" sz="2000" dirty="0">
                          <a:effectLst/>
                          <a:latin typeface="Times New Roman" panose="02020603050405020304" pitchFamily="18" charset="0"/>
                          <a:ea typeface="Calibri" panose="020F0502020204030204" pitchFamily="34" charset="0"/>
                          <a:cs typeface="Times New Roman" panose="02020603050405020304" pitchFamily="18" charset="0"/>
                        </a:rPr>
                        <a:t>Facebook page updated.  Used for anouncements of seminars and other Commission activities as well as for discussion of postal stationery topics</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7993" marR="379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46638678"/>
                  </a:ext>
                </a:extLst>
              </a:tr>
            </a:tbl>
          </a:graphicData>
        </a:graphic>
      </p:graphicFrame>
    </p:spTree>
    <p:extLst>
      <p:ext uri="{BB962C8B-B14F-4D97-AF65-F5344CB8AC3E}">
        <p14:creationId xmlns:p14="http://schemas.microsoft.com/office/powerpoint/2010/main" val="41429961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ctrTitle"/>
          </p:nvPr>
        </p:nvSpPr>
        <p:spPr>
          <a:xfrm>
            <a:off x="2209800" y="3038476"/>
            <a:ext cx="7772400" cy="1470025"/>
          </a:xfrm>
        </p:spPr>
        <p:txBody>
          <a:bodyPr>
            <a:normAutofit fontScale="90000"/>
          </a:bodyPr>
          <a:lstStyle/>
          <a:p>
            <a:pPr>
              <a:defRPr/>
            </a:pPr>
            <a:r>
              <a:rPr lang="en-US" dirty="0">
                <a:effectLst>
                  <a:outerShdw blurRad="38100" dist="38100" dir="2700000" algn="tl">
                    <a:srgbClr val="DDDDDD"/>
                  </a:outerShdw>
                </a:effectLst>
              </a:rPr>
              <a:t>Questions?</a:t>
            </a:r>
            <a:br>
              <a:rPr lang="en-US" dirty="0">
                <a:effectLst>
                  <a:outerShdw blurRad="38100" dist="38100" dir="2700000" algn="tl">
                    <a:srgbClr val="DDDDDD"/>
                  </a:outerShdw>
                </a:effectLst>
                <a:latin typeface="Arial" charset="0"/>
              </a:rPr>
            </a:br>
            <a:br>
              <a:rPr lang="en-US" dirty="0">
                <a:effectLst>
                  <a:outerShdw blurRad="38100" dist="38100" dir="2700000" algn="tl">
                    <a:srgbClr val="DDDDDD"/>
                  </a:outerShdw>
                </a:effectLst>
                <a:latin typeface="Arial" charset="0"/>
              </a:rPr>
            </a:br>
            <a:br>
              <a:rPr lang="en-US" dirty="0">
                <a:effectLst>
                  <a:outerShdw blurRad="38100" dist="38100" dir="2700000" algn="tl">
                    <a:srgbClr val="DDDDDD"/>
                  </a:outerShdw>
                </a:effectLst>
                <a:latin typeface="Arial" charset="0"/>
              </a:rPr>
            </a:br>
            <a:br>
              <a:rPr lang="en-US" dirty="0">
                <a:effectLst>
                  <a:outerShdw blurRad="38100" dist="38100" dir="2700000" algn="tl">
                    <a:srgbClr val="DDDDDD"/>
                  </a:outerShdw>
                </a:effectLst>
                <a:latin typeface="Arial" charset="0"/>
              </a:rPr>
            </a:br>
            <a:br>
              <a:rPr lang="en-US" dirty="0">
                <a:effectLst>
                  <a:outerShdw blurRad="38100" dist="38100" dir="2700000" algn="tl">
                    <a:srgbClr val="DDDDDD"/>
                  </a:outerShdw>
                </a:effectLst>
                <a:latin typeface="Arial" charset="0"/>
              </a:rPr>
            </a:br>
            <a:endParaRPr lang="en-US" sz="3200" dirty="0">
              <a:effectLst>
                <a:outerShdw blurRad="38100" dist="38100" dir="2700000" algn="tl">
                  <a:srgbClr val="DDDDDD"/>
                </a:outerShdw>
              </a:effectLst>
              <a:latin typeface="Arial" charset="0"/>
            </a:endParaRPr>
          </a:p>
        </p:txBody>
      </p:sp>
      <p:pic>
        <p:nvPicPr>
          <p:cNvPr id="5" name="Picture 4">
            <a:extLst>
              <a:ext uri="{FF2B5EF4-FFF2-40B4-BE49-F238E27FC236}">
                <a16:creationId xmlns:a16="http://schemas.microsoft.com/office/drawing/2014/main" id="{F0290384-ADC3-1DB7-27F3-2D530398D08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485750" y="2861187"/>
            <a:ext cx="6352032" cy="3456432"/>
          </a:xfrm>
          <a:prstGeom prst="rect">
            <a:avLst/>
          </a:prstGeom>
        </p:spPr>
      </p:pic>
      <p:pic>
        <p:nvPicPr>
          <p:cNvPr id="14" name="Picture 13">
            <a:extLst>
              <a:ext uri="{FF2B5EF4-FFF2-40B4-BE49-F238E27FC236}">
                <a16:creationId xmlns:a16="http://schemas.microsoft.com/office/drawing/2014/main" id="{545301DC-1228-0D48-CD48-D2B9910A405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54218" y="2861187"/>
            <a:ext cx="4974609" cy="3233496"/>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F21EB1-E88F-6E77-EBB8-4DD9C186901C}"/>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7BE5542B-F6FF-8AC7-ECEB-92C0E099811D}"/>
              </a:ext>
            </a:extLst>
          </p:cNvPr>
          <p:cNvSpPr>
            <a:spLocks noGrp="1"/>
          </p:cNvSpPr>
          <p:nvPr>
            <p:ph type="title"/>
          </p:nvPr>
        </p:nvSpPr>
        <p:spPr/>
        <p:txBody>
          <a:bodyPr/>
          <a:lstStyle/>
          <a:p>
            <a:r>
              <a:rPr lang="da-DK" b="1" dirty="0"/>
              <a:t>Agenda</a:t>
            </a:r>
          </a:p>
        </p:txBody>
      </p:sp>
      <p:sp>
        <p:nvSpPr>
          <p:cNvPr id="3" name="Pladsholder til indhold 2">
            <a:extLst>
              <a:ext uri="{FF2B5EF4-FFF2-40B4-BE49-F238E27FC236}">
                <a16:creationId xmlns:a16="http://schemas.microsoft.com/office/drawing/2014/main" id="{9AFD0090-26F4-CA47-AF7F-12E03435E81B}"/>
              </a:ext>
            </a:extLst>
          </p:cNvPr>
          <p:cNvSpPr>
            <a:spLocks noGrp="1"/>
          </p:cNvSpPr>
          <p:nvPr>
            <p:ph idx="1"/>
          </p:nvPr>
        </p:nvSpPr>
        <p:spPr>
          <a:xfrm>
            <a:off x="838200" y="1825625"/>
            <a:ext cx="10927702" cy="4351338"/>
          </a:xfrm>
        </p:spPr>
        <p:txBody>
          <a:bodyPr>
            <a:normAutofit/>
          </a:bodyPr>
          <a:lstStyle/>
          <a:p>
            <a:pPr marL="514350" lvl="0" indent="-514350" eaLnBrk="0" fontAlgn="base" hangingPunct="0">
              <a:lnSpc>
                <a:spcPct val="150000"/>
              </a:lnSpc>
              <a:spcBef>
                <a:spcPct val="0"/>
              </a:spcBef>
              <a:spcAft>
                <a:spcPct val="0"/>
              </a:spcAft>
              <a:buFont typeface="+mj-lt"/>
              <a:buAutoNum type="arabicParenR"/>
            </a:pPr>
            <a:r>
              <a:rPr lang="en-US" altLang="en-US" dirty="0">
                <a:ea typeface="Calibri" panose="020F0502020204030204" pitchFamily="34" charset="0"/>
                <a:cs typeface="Aptos" panose="020B0004020202020204" pitchFamily="34" charset="0"/>
              </a:rPr>
              <a:t>Registration of Delegates</a:t>
            </a:r>
          </a:p>
          <a:p>
            <a:pPr marL="514350" lvl="0" indent="-514350" eaLnBrk="0" fontAlgn="base" hangingPunct="0">
              <a:lnSpc>
                <a:spcPct val="150000"/>
              </a:lnSpc>
              <a:spcBef>
                <a:spcPct val="0"/>
              </a:spcBef>
              <a:spcAft>
                <a:spcPct val="0"/>
              </a:spcAft>
              <a:buFont typeface="+mj-lt"/>
              <a:buAutoNum type="arabicParenR"/>
            </a:pPr>
            <a:r>
              <a:rPr lang="en-US" altLang="en-US" dirty="0">
                <a:ea typeface="Calibri" panose="020F0502020204030204" pitchFamily="34" charset="0"/>
                <a:cs typeface="Aptos" panose="020B0004020202020204" pitchFamily="34" charset="0"/>
              </a:rPr>
              <a:t>Welcome and Report from the Chairman (Ian McMahon)</a:t>
            </a:r>
          </a:p>
          <a:p>
            <a:pPr marL="514350" lvl="0" indent="-514350" eaLnBrk="0" fontAlgn="base" hangingPunct="0">
              <a:lnSpc>
                <a:spcPct val="150000"/>
              </a:lnSpc>
              <a:spcBef>
                <a:spcPct val="0"/>
              </a:spcBef>
              <a:spcAft>
                <a:spcPct val="0"/>
              </a:spcAft>
              <a:buFont typeface="+mj-lt"/>
              <a:buAutoNum type="arabicParenR"/>
            </a:pPr>
            <a:r>
              <a:rPr lang="en-US" altLang="en-US" b="1" dirty="0">
                <a:ea typeface="Calibri" panose="020F0502020204030204" pitchFamily="34" charset="0"/>
                <a:cs typeface="Aptos" panose="020B0004020202020204" pitchFamily="34" charset="0"/>
              </a:rPr>
              <a:t>Election of the Bureau (Reinaldo Macedo)</a:t>
            </a:r>
          </a:p>
          <a:p>
            <a:pPr marL="514350" lvl="0" indent="-514350" eaLnBrk="0" fontAlgn="base" hangingPunct="0">
              <a:lnSpc>
                <a:spcPct val="150000"/>
              </a:lnSpc>
              <a:spcBef>
                <a:spcPct val="0"/>
              </a:spcBef>
              <a:spcAft>
                <a:spcPct val="0"/>
              </a:spcAft>
              <a:buFont typeface="+mj-lt"/>
              <a:buAutoNum type="arabicParenR"/>
            </a:pPr>
            <a:r>
              <a:rPr lang="en-US" altLang="en-US" dirty="0">
                <a:ea typeface="Calibri" panose="020F0502020204030204" pitchFamily="34" charset="0"/>
                <a:cs typeface="Aptos" panose="020B0004020202020204" pitchFamily="34" charset="0"/>
              </a:rPr>
              <a:t>Postal Stationery Qualifying Seminar</a:t>
            </a:r>
          </a:p>
          <a:p>
            <a:pPr lvl="1" eaLnBrk="0" fontAlgn="base" hangingPunct="0">
              <a:lnSpc>
                <a:spcPct val="150000"/>
              </a:lnSpc>
              <a:spcBef>
                <a:spcPct val="0"/>
              </a:spcBef>
              <a:spcAft>
                <a:spcPct val="0"/>
              </a:spcAft>
            </a:pPr>
            <a:r>
              <a:rPr lang="en-US" altLang="en-US" dirty="0">
                <a:ea typeface="Calibri" panose="020F0502020204030204" pitchFamily="34" charset="0"/>
                <a:cs typeface="Aptos" panose="020B0004020202020204" pitchFamily="34" charset="0"/>
              </a:rPr>
              <a:t>Judging Postal Stationery (Mike Smith)</a:t>
            </a:r>
          </a:p>
          <a:p>
            <a:pPr lvl="1" eaLnBrk="0" fontAlgn="base" hangingPunct="0">
              <a:lnSpc>
                <a:spcPct val="150000"/>
              </a:lnSpc>
              <a:spcBef>
                <a:spcPct val="0"/>
              </a:spcBef>
              <a:spcAft>
                <a:spcPct val="0"/>
              </a:spcAft>
            </a:pPr>
            <a:r>
              <a:rPr lang="en-US" altLang="en-US" dirty="0">
                <a:ea typeface="Calibri" panose="020F0502020204030204" pitchFamily="34" charset="0"/>
                <a:cs typeface="Aptos" panose="020B0004020202020204" pitchFamily="34" charset="0"/>
              </a:rPr>
              <a:t>Treatment (Sam Chiu)</a:t>
            </a:r>
            <a:endParaRPr lang="en-US" altLang="en-US" dirty="0"/>
          </a:p>
          <a:p>
            <a:endParaRPr lang="da-DK" b="1" dirty="0">
              <a:latin typeface="Times New Roman" panose="02020603050405020304" pitchFamily="18" charset="0"/>
            </a:endParaRPr>
          </a:p>
          <a:p>
            <a:endParaRPr lang="da-DK" dirty="0">
              <a:latin typeface="Times New Roman" panose="02020603050405020304" pitchFamily="18" charset="0"/>
            </a:endParaRPr>
          </a:p>
        </p:txBody>
      </p:sp>
    </p:spTree>
    <p:extLst>
      <p:ext uri="{BB962C8B-B14F-4D97-AF65-F5344CB8AC3E}">
        <p14:creationId xmlns:p14="http://schemas.microsoft.com/office/powerpoint/2010/main" val="38941681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A147B1-7C21-F564-E8A2-E478A867A1CB}"/>
            </a:ext>
          </a:extLst>
        </p:cNvPr>
        <p:cNvGrpSpPr/>
        <p:nvPr/>
      </p:nvGrpSpPr>
      <p:grpSpPr>
        <a:xfrm>
          <a:off x="0" y="0"/>
          <a:ext cx="0" cy="0"/>
          <a:chOff x="0" y="0"/>
          <a:chExt cx="0" cy="0"/>
        </a:xfrm>
      </p:grpSpPr>
      <p:sp>
        <p:nvSpPr>
          <p:cNvPr id="2050" name="Rectangle 2">
            <a:extLst>
              <a:ext uri="{FF2B5EF4-FFF2-40B4-BE49-F238E27FC236}">
                <a16:creationId xmlns:a16="http://schemas.microsoft.com/office/drawing/2014/main" id="{70CDC6BF-BE9B-BBBE-033A-3C1B611A63D6}"/>
              </a:ext>
            </a:extLst>
          </p:cNvPr>
          <p:cNvSpPr>
            <a:spLocks noGrp="1" noChangeArrowheads="1"/>
          </p:cNvSpPr>
          <p:nvPr>
            <p:ph type="ctrTitle"/>
          </p:nvPr>
        </p:nvSpPr>
        <p:spPr>
          <a:xfrm>
            <a:off x="2209800" y="2024010"/>
            <a:ext cx="7772400" cy="3732498"/>
          </a:xfrm>
        </p:spPr>
        <p:txBody>
          <a:bodyPr>
            <a:normAutofit fontScale="90000"/>
          </a:bodyPr>
          <a:lstStyle/>
          <a:p>
            <a:pPr>
              <a:defRPr/>
            </a:pPr>
            <a:br>
              <a:rPr lang="en-US" cap="small" dirty="0">
                <a:effectLst>
                  <a:outerShdw blurRad="38100" dist="38100" dir="2700000" algn="tl">
                    <a:srgbClr val="DDDDDD"/>
                  </a:outerShdw>
                </a:effectLst>
                <a:latin typeface="Arial" charset="0"/>
              </a:rPr>
            </a:br>
            <a:r>
              <a:rPr lang="en-US" cap="small" dirty="0">
                <a:effectLst>
                  <a:outerShdw blurRad="38100" dist="38100" dir="2700000" algn="tl">
                    <a:srgbClr val="DDDDDD"/>
                  </a:outerShdw>
                </a:effectLst>
                <a:latin typeface="Arial" charset="0"/>
              </a:rPr>
              <a:t>Postal Stationery Commission Bureau</a:t>
            </a:r>
            <a:br>
              <a:rPr lang="en-US" cap="small" dirty="0">
                <a:effectLst>
                  <a:outerShdw blurRad="38100" dist="38100" dir="2700000" algn="tl">
                    <a:srgbClr val="DDDDDD"/>
                  </a:outerShdw>
                </a:effectLst>
                <a:latin typeface="Arial" charset="0"/>
              </a:rPr>
            </a:br>
            <a:r>
              <a:rPr lang="en-US" cap="small" dirty="0">
                <a:effectLst>
                  <a:outerShdw blurRad="38100" dist="38100" dir="2700000" algn="tl">
                    <a:srgbClr val="DDDDDD"/>
                  </a:outerShdw>
                </a:effectLst>
                <a:latin typeface="Arial" charset="0"/>
              </a:rPr>
              <a:t>Elections</a:t>
            </a:r>
            <a:br>
              <a:rPr lang="en-US" cap="small" dirty="0">
                <a:effectLst>
                  <a:outerShdw blurRad="38100" dist="38100" dir="2700000" algn="tl">
                    <a:srgbClr val="DDDDDD"/>
                  </a:outerShdw>
                </a:effectLst>
                <a:latin typeface="Arial" charset="0"/>
              </a:rPr>
            </a:br>
            <a:br>
              <a:rPr lang="en-US" cap="small" dirty="0">
                <a:effectLst>
                  <a:outerShdw blurRad="38100" dist="38100" dir="2700000" algn="tl">
                    <a:srgbClr val="DDDDDD"/>
                  </a:outerShdw>
                </a:effectLst>
                <a:latin typeface="Arial" charset="0"/>
              </a:rPr>
            </a:br>
            <a:r>
              <a:rPr lang="en-US" altLang="en-US" sz="2700" b="1" dirty="0">
                <a:ea typeface="Calibri" panose="020F0502020204030204" pitchFamily="34" charset="0"/>
                <a:cs typeface="Aptos" panose="020B0004020202020204" pitchFamily="34" charset="0"/>
              </a:rPr>
              <a:t>Reinaldo Macedo</a:t>
            </a:r>
            <a:br>
              <a:rPr lang="en-US" altLang="en-US" sz="2700" b="1" dirty="0">
                <a:ea typeface="Calibri" panose="020F0502020204030204" pitchFamily="34" charset="0"/>
                <a:cs typeface="Aptos" panose="020B0004020202020204" pitchFamily="34" charset="0"/>
              </a:rPr>
            </a:br>
            <a:br>
              <a:rPr lang="en-US" altLang="en-US" sz="2700" b="1" dirty="0">
                <a:ea typeface="Calibri" panose="020F0502020204030204" pitchFamily="34" charset="0"/>
                <a:cs typeface="Aptos" panose="020B0004020202020204" pitchFamily="34" charset="0"/>
              </a:rPr>
            </a:br>
            <a:r>
              <a:rPr lang="en-US" altLang="en-US" sz="2700" b="1" dirty="0">
                <a:ea typeface="Calibri" panose="020F0502020204030204" pitchFamily="34" charset="0"/>
                <a:cs typeface="Aptos" panose="020B0004020202020204" pitchFamily="34" charset="0"/>
              </a:rPr>
              <a:t>FIP Board Member responsible for the PS Commission</a:t>
            </a:r>
            <a:endParaRPr lang="en-US" sz="2700" cap="small" dirty="0">
              <a:effectLst>
                <a:outerShdw blurRad="38100" dist="38100" dir="2700000" algn="tl">
                  <a:srgbClr val="DDDDDD"/>
                </a:outerShdw>
              </a:effectLst>
              <a:latin typeface="Arial" charset="0"/>
            </a:endParaRPr>
          </a:p>
        </p:txBody>
      </p:sp>
      <p:sp>
        <p:nvSpPr>
          <p:cNvPr id="2051" name="Rectangle 3">
            <a:extLst>
              <a:ext uri="{FF2B5EF4-FFF2-40B4-BE49-F238E27FC236}">
                <a16:creationId xmlns:a16="http://schemas.microsoft.com/office/drawing/2014/main" id="{50160AA9-9A0D-5E2A-220A-7E728AD5F600}"/>
              </a:ext>
            </a:extLst>
          </p:cNvPr>
          <p:cNvSpPr>
            <a:spLocks noGrp="1" noChangeArrowheads="1"/>
          </p:cNvSpPr>
          <p:nvPr>
            <p:ph type="subTitle" idx="1"/>
          </p:nvPr>
        </p:nvSpPr>
        <p:spPr>
          <a:xfrm>
            <a:off x="3329170" y="520699"/>
            <a:ext cx="6400800" cy="985838"/>
          </a:xfrm>
        </p:spPr>
        <p:txBody>
          <a:bodyPr/>
          <a:lstStyle/>
          <a:p>
            <a:pPr eaLnBrk="1" hangingPunct="1">
              <a:lnSpc>
                <a:spcPct val="90000"/>
              </a:lnSpc>
              <a:defRPr/>
            </a:pPr>
            <a:r>
              <a:rPr lang="en-US" sz="2800" dirty="0">
                <a:effectLst>
                  <a:outerShdw blurRad="38100" dist="38100" dir="2700000" algn="tl">
                    <a:srgbClr val="DDDDDD"/>
                  </a:outerShdw>
                </a:effectLst>
                <a:latin typeface="Arial" charset="0"/>
              </a:rPr>
              <a:t>The Postal Stationery Commission</a:t>
            </a:r>
          </a:p>
        </p:txBody>
      </p:sp>
      <p:sp>
        <p:nvSpPr>
          <p:cNvPr id="4" name="Rektangel 3">
            <a:extLst>
              <a:ext uri="{FF2B5EF4-FFF2-40B4-BE49-F238E27FC236}">
                <a16:creationId xmlns:a16="http://schemas.microsoft.com/office/drawing/2014/main" id="{200DC763-33A5-89F9-C9FE-206B0FA461A8}"/>
              </a:ext>
            </a:extLst>
          </p:cNvPr>
          <p:cNvSpPr/>
          <p:nvPr/>
        </p:nvSpPr>
        <p:spPr>
          <a:xfrm>
            <a:off x="8922568" y="1267743"/>
            <a:ext cx="1637928" cy="415498"/>
          </a:xfrm>
          <a:prstGeom prst="rect">
            <a:avLst/>
          </a:prstGeom>
        </p:spPr>
        <p:txBody>
          <a:bodyPr wrap="square">
            <a:spAutoFit/>
          </a:bodyPr>
          <a:lstStyle/>
          <a:p>
            <a:pPr algn="ctr"/>
            <a:br>
              <a:rPr lang="da-DK" sz="1050" dirty="0"/>
            </a:br>
            <a:endParaRPr lang="da-DK" sz="1050" dirty="0"/>
          </a:p>
        </p:txBody>
      </p:sp>
      <p:pic>
        <p:nvPicPr>
          <p:cNvPr id="2" name="Picture 12">
            <a:extLst>
              <a:ext uri="{FF2B5EF4-FFF2-40B4-BE49-F238E27FC236}">
                <a16:creationId xmlns:a16="http://schemas.microsoft.com/office/drawing/2014/main" id="{66B7EB24-815B-20E5-58CF-AA0F739E343F}"/>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524001" y="120606"/>
            <a:ext cx="1774825" cy="1303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374269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a:extLst>
              <a:ext uri="{FF2B5EF4-FFF2-40B4-BE49-F238E27FC236}">
                <a16:creationId xmlns:a16="http://schemas.microsoft.com/office/drawing/2014/main" id="{B89970E3-B7CA-4437-EBDC-7EF98CFFC8AB}"/>
              </a:ext>
            </a:extLst>
          </p:cNvPr>
          <p:cNvGraphicFramePr>
            <a:graphicFrameLocks noGrp="1"/>
          </p:cNvGraphicFramePr>
          <p:nvPr>
            <p:ph idx="1"/>
            <p:extLst>
              <p:ext uri="{D42A27DB-BD31-4B8C-83A1-F6EECF244321}">
                <p14:modId xmlns:p14="http://schemas.microsoft.com/office/powerpoint/2010/main" val="1490272047"/>
              </p:ext>
            </p:extLst>
          </p:nvPr>
        </p:nvGraphicFramePr>
        <p:xfrm>
          <a:off x="2250040" y="1633591"/>
          <a:ext cx="7847743" cy="4782313"/>
        </p:xfrm>
        <a:graphic>
          <a:graphicData uri="http://schemas.openxmlformats.org/drawingml/2006/table">
            <a:tbl>
              <a:tblPr firstRow="1" firstCol="1" bandRow="1"/>
              <a:tblGrid>
                <a:gridCol w="3621524">
                  <a:extLst>
                    <a:ext uri="{9D8B030D-6E8A-4147-A177-3AD203B41FA5}">
                      <a16:colId xmlns:a16="http://schemas.microsoft.com/office/drawing/2014/main" val="2962286529"/>
                    </a:ext>
                  </a:extLst>
                </a:gridCol>
                <a:gridCol w="4226219">
                  <a:extLst>
                    <a:ext uri="{9D8B030D-6E8A-4147-A177-3AD203B41FA5}">
                      <a16:colId xmlns:a16="http://schemas.microsoft.com/office/drawing/2014/main" val="2898575265"/>
                    </a:ext>
                  </a:extLst>
                </a:gridCol>
              </a:tblGrid>
              <a:tr h="628269">
                <a:tc>
                  <a:txBody>
                    <a:bodyPr/>
                    <a:lstStyle/>
                    <a:p>
                      <a:pPr lvl="1">
                        <a:lnSpc>
                          <a:spcPct val="115000"/>
                        </a:lnSpc>
                        <a:spcAft>
                          <a:spcPts val="800"/>
                        </a:spcAft>
                        <a:buNone/>
                      </a:pPr>
                      <a:r>
                        <a:rPr lang="en-US" sz="2400" b="1" kern="100" dirty="0">
                          <a:solidFill>
                            <a:srgbClr val="000000"/>
                          </a:solidFill>
                          <a:effectLst/>
                          <a:latin typeface="Aptos" panose="020B0004020202020204" pitchFamily="34" charset="0"/>
                          <a:ea typeface="Calibri" panose="020F0502020204030204" pitchFamily="34" charset="0"/>
                          <a:cs typeface="Aptos" panose="020B0004020202020204" pitchFamily="34" charset="0"/>
                        </a:rPr>
                        <a:t>POSTAL STATIONERY</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lvl="1">
                        <a:lnSpc>
                          <a:spcPct val="115000"/>
                        </a:lnSpc>
                        <a:spcAft>
                          <a:spcPts val="800"/>
                        </a:spcAft>
                        <a:buNone/>
                      </a:pPr>
                      <a:r>
                        <a:rPr lang="en-US" sz="1200" kern="100" dirty="0">
                          <a:solidFill>
                            <a:srgbClr val="000000"/>
                          </a:solidFill>
                          <a:effectLst/>
                          <a:latin typeface="Aptos" panose="020B0004020202020204" pitchFamily="34" charset="0"/>
                          <a:ea typeface="Calibri" panose="020F0502020204030204" pitchFamily="34" charset="0"/>
                          <a:cs typeface="Aptos" panose="020B0004020202020204" pitchFamily="34" charset="0"/>
                        </a:rPr>
                        <a:t> </a:t>
                      </a:r>
                      <a:endParaRPr lang="en-US" sz="1200" kern="100" dirty="0">
                        <a:effectLst/>
                        <a:latin typeface="Aptos" panose="020B0004020202020204" pitchFamily="34" charset="0"/>
                        <a:ea typeface="Calibri" panose="020F0502020204030204" pitchFamily="34" charset="0"/>
                        <a:cs typeface="Aptos" panose="020B0004020202020204" pitchFamily="34"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368063220"/>
                  </a:ext>
                </a:extLst>
              </a:tr>
              <a:tr h="628269">
                <a:tc>
                  <a:txBody>
                    <a:bodyPr/>
                    <a:lstStyle/>
                    <a:p>
                      <a:pPr lvl="1">
                        <a:lnSpc>
                          <a:spcPct val="115000"/>
                        </a:lnSpc>
                        <a:spcAft>
                          <a:spcPts val="800"/>
                        </a:spcAft>
                        <a:buNone/>
                      </a:pPr>
                      <a:r>
                        <a:rPr lang="en-US" sz="2400" b="1" kern="100">
                          <a:solidFill>
                            <a:srgbClr val="000000"/>
                          </a:solidFill>
                          <a:effectLst/>
                          <a:latin typeface="Aptos" panose="020B0004020202020204" pitchFamily="34" charset="0"/>
                          <a:ea typeface="Calibri" panose="020F0502020204030204" pitchFamily="34" charset="0"/>
                          <a:cs typeface="Aptos" panose="020B0004020202020204" pitchFamily="34" charset="0"/>
                        </a:rPr>
                        <a:t>Position</a:t>
                      </a:r>
                      <a:endParaRPr lang="en-US" sz="2400" kern="100">
                        <a:effectLst/>
                        <a:latin typeface="Aptos" panose="020B0004020202020204" pitchFamily="34" charset="0"/>
                        <a:ea typeface="Calibri" panose="020F0502020204030204" pitchFamily="34" charset="0"/>
                        <a:cs typeface="Aptos" panose="020B00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lvl="1">
                        <a:lnSpc>
                          <a:spcPct val="115000"/>
                        </a:lnSpc>
                        <a:spcAft>
                          <a:spcPts val="800"/>
                        </a:spcAft>
                        <a:buNone/>
                      </a:pPr>
                      <a:r>
                        <a:rPr lang="en-US" sz="2400" b="1" kern="100" dirty="0">
                          <a:effectLst/>
                          <a:latin typeface="Aptos" panose="020B0004020202020204" pitchFamily="34" charset="0"/>
                          <a:ea typeface="Calibri" panose="020F0502020204030204" pitchFamily="34" charset="0"/>
                          <a:cs typeface="Aptos" panose="020B0004020202020204" pitchFamily="34" charset="0"/>
                        </a:rPr>
                        <a:t>Nominations 2026 - 2030</a:t>
                      </a:r>
                      <a:endParaRPr lang="en-US" sz="2400" kern="100" dirty="0">
                        <a:effectLst/>
                        <a:latin typeface="Aptos" panose="020B0004020202020204" pitchFamily="34" charset="0"/>
                        <a:ea typeface="Calibri" panose="020F0502020204030204" pitchFamily="34" charset="0"/>
                        <a:cs typeface="Aptos" panose="020B0004020202020204" pitchFamily="34"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33236316"/>
                  </a:ext>
                </a:extLst>
              </a:tr>
              <a:tr h="628269">
                <a:tc>
                  <a:txBody>
                    <a:bodyPr/>
                    <a:lstStyle/>
                    <a:p>
                      <a:pPr lvl="1">
                        <a:lnSpc>
                          <a:spcPct val="115000"/>
                        </a:lnSpc>
                        <a:spcAft>
                          <a:spcPts val="800"/>
                        </a:spcAft>
                        <a:buNone/>
                      </a:pPr>
                      <a:r>
                        <a:rPr lang="en-US" sz="2400" kern="100" dirty="0">
                          <a:solidFill>
                            <a:srgbClr val="000000"/>
                          </a:solidFill>
                          <a:effectLst/>
                          <a:latin typeface="Aptos" panose="020B0004020202020204" pitchFamily="34" charset="0"/>
                          <a:ea typeface="Calibri" panose="020F0502020204030204" pitchFamily="34" charset="0"/>
                          <a:cs typeface="Aptos" panose="020B0004020202020204" pitchFamily="34" charset="0"/>
                        </a:rPr>
                        <a:t>Chairman</a:t>
                      </a:r>
                      <a:endParaRPr lang="en-US" sz="2400" kern="100" dirty="0">
                        <a:effectLst/>
                        <a:latin typeface="Aptos" panose="020B0004020202020204" pitchFamily="34" charset="0"/>
                        <a:ea typeface="Calibri" panose="020F0502020204030204" pitchFamily="34" charset="0"/>
                        <a:cs typeface="Aptos" panose="020B00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lvl="1">
                        <a:lnSpc>
                          <a:spcPct val="115000"/>
                        </a:lnSpc>
                        <a:spcAft>
                          <a:spcPts val="800"/>
                        </a:spcAft>
                        <a:buNone/>
                      </a:pPr>
                      <a:r>
                        <a:rPr lang="en-US" sz="2400" kern="100" dirty="0">
                          <a:effectLst/>
                          <a:latin typeface="Aptos" panose="020B0004020202020204" pitchFamily="34" charset="0"/>
                          <a:ea typeface="Calibri" panose="020F0502020204030204" pitchFamily="34" charset="0"/>
                          <a:cs typeface="Aptos" panose="020B0004020202020204" pitchFamily="34" charset="0"/>
                        </a:rPr>
                        <a:t>SMITH Mike, UK</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11920932"/>
                  </a:ext>
                </a:extLst>
              </a:tr>
              <a:tr h="628269">
                <a:tc>
                  <a:txBody>
                    <a:bodyPr/>
                    <a:lstStyle/>
                    <a:p>
                      <a:pPr lvl="1">
                        <a:lnSpc>
                          <a:spcPct val="115000"/>
                        </a:lnSpc>
                        <a:spcAft>
                          <a:spcPts val="800"/>
                        </a:spcAft>
                        <a:buNone/>
                      </a:pPr>
                      <a:r>
                        <a:rPr lang="en-US" sz="2400" kern="100">
                          <a:solidFill>
                            <a:srgbClr val="000000"/>
                          </a:solidFill>
                          <a:effectLst/>
                          <a:latin typeface="Aptos" panose="020B0004020202020204" pitchFamily="34" charset="0"/>
                          <a:ea typeface="Calibri" panose="020F0502020204030204" pitchFamily="34" charset="0"/>
                          <a:cs typeface="Aptos" panose="020B0004020202020204" pitchFamily="34" charset="0"/>
                        </a:rPr>
                        <a:t>Secretary</a:t>
                      </a:r>
                      <a:endParaRPr lang="en-US" sz="2400" kern="100">
                        <a:effectLst/>
                        <a:latin typeface="Aptos" panose="020B0004020202020204" pitchFamily="34" charset="0"/>
                        <a:ea typeface="Calibri" panose="020F0502020204030204" pitchFamily="34" charset="0"/>
                        <a:cs typeface="Aptos" panose="020B00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lvl="1">
                        <a:lnSpc>
                          <a:spcPct val="115000"/>
                        </a:lnSpc>
                        <a:spcAft>
                          <a:spcPts val="800"/>
                        </a:spcAft>
                        <a:buNone/>
                      </a:pPr>
                      <a:r>
                        <a:rPr lang="en-US" sz="2400" kern="100" dirty="0">
                          <a:effectLst/>
                          <a:latin typeface="Aptos" panose="020B0004020202020204" pitchFamily="34" charset="0"/>
                          <a:ea typeface="Calibri" panose="020F0502020204030204" pitchFamily="34" charset="0"/>
                          <a:cs typeface="Aptos" panose="020B0004020202020204" pitchFamily="34" charset="0"/>
                        </a:rPr>
                        <a:t>CHIU Sam, Canada</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81649148"/>
                  </a:ext>
                </a:extLst>
              </a:tr>
              <a:tr h="628269">
                <a:tc>
                  <a:txBody>
                    <a:bodyPr/>
                    <a:lstStyle/>
                    <a:p>
                      <a:pPr lvl="1">
                        <a:lnSpc>
                          <a:spcPct val="115000"/>
                        </a:lnSpc>
                        <a:spcAft>
                          <a:spcPts val="800"/>
                        </a:spcAft>
                        <a:buNone/>
                      </a:pPr>
                      <a:r>
                        <a:rPr lang="en-US" sz="2400" kern="100">
                          <a:solidFill>
                            <a:srgbClr val="000000"/>
                          </a:solidFill>
                          <a:effectLst/>
                          <a:latin typeface="Aptos" panose="020B0004020202020204" pitchFamily="34" charset="0"/>
                          <a:ea typeface="Calibri" panose="020F0502020204030204" pitchFamily="34" charset="0"/>
                          <a:cs typeface="Aptos" panose="020B0004020202020204" pitchFamily="34" charset="0"/>
                        </a:rPr>
                        <a:t>Europe Bureau Member</a:t>
                      </a:r>
                      <a:endParaRPr lang="en-US" sz="2400" kern="100">
                        <a:effectLst/>
                        <a:latin typeface="Aptos" panose="020B0004020202020204" pitchFamily="34" charset="0"/>
                        <a:ea typeface="Calibri" panose="020F0502020204030204" pitchFamily="34" charset="0"/>
                        <a:cs typeface="Aptos" panose="020B00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lvl="1">
                        <a:lnSpc>
                          <a:spcPct val="115000"/>
                        </a:lnSpc>
                        <a:spcAft>
                          <a:spcPts val="800"/>
                        </a:spcAft>
                        <a:buNone/>
                      </a:pPr>
                      <a:r>
                        <a:rPr lang="en-US" sz="2400" kern="100" dirty="0">
                          <a:effectLst/>
                          <a:latin typeface="Aptos" panose="020B0004020202020204" pitchFamily="34" charset="0"/>
                          <a:ea typeface="Calibri" panose="020F0502020204030204" pitchFamily="34" charset="0"/>
                          <a:cs typeface="Aptos" panose="020B0004020202020204" pitchFamily="34" charset="0"/>
                        </a:rPr>
                        <a:t>PIRC Igor, Slovenia</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84202085"/>
                  </a:ext>
                </a:extLst>
              </a:tr>
              <a:tr h="628269">
                <a:tc>
                  <a:txBody>
                    <a:bodyPr/>
                    <a:lstStyle/>
                    <a:p>
                      <a:pPr lvl="1">
                        <a:lnSpc>
                          <a:spcPct val="115000"/>
                        </a:lnSpc>
                        <a:spcAft>
                          <a:spcPts val="800"/>
                        </a:spcAft>
                        <a:buNone/>
                      </a:pPr>
                      <a:r>
                        <a:rPr lang="en-US" sz="2400" kern="100">
                          <a:solidFill>
                            <a:srgbClr val="000000"/>
                          </a:solidFill>
                          <a:effectLst/>
                          <a:latin typeface="Aptos" panose="020B0004020202020204" pitchFamily="34" charset="0"/>
                          <a:ea typeface="Calibri" panose="020F0502020204030204" pitchFamily="34" charset="0"/>
                          <a:cs typeface="Aptos" panose="020B0004020202020204" pitchFamily="34" charset="0"/>
                        </a:rPr>
                        <a:t>Americas Bureau Member</a:t>
                      </a:r>
                      <a:endParaRPr lang="en-US" sz="2400" kern="100">
                        <a:effectLst/>
                        <a:latin typeface="Aptos" panose="020B0004020202020204" pitchFamily="34" charset="0"/>
                        <a:ea typeface="Calibri" panose="020F0502020204030204" pitchFamily="34" charset="0"/>
                        <a:cs typeface="Aptos" panose="020B00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lvl="1">
                        <a:lnSpc>
                          <a:spcPct val="115000"/>
                        </a:lnSpc>
                        <a:spcAft>
                          <a:spcPts val="800"/>
                        </a:spcAft>
                        <a:buNone/>
                      </a:pPr>
                      <a:r>
                        <a:rPr lang="en-US" sz="2400" kern="100" dirty="0">
                          <a:effectLst/>
                          <a:latin typeface="Aptos" panose="020B0004020202020204" pitchFamily="34" charset="0"/>
                          <a:ea typeface="Calibri" panose="020F0502020204030204" pitchFamily="34" charset="0"/>
                          <a:cs typeface="Aptos" panose="020B0004020202020204" pitchFamily="34" charset="0"/>
                        </a:rPr>
                        <a:t>No Nomination</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86209935"/>
                  </a:ext>
                </a:extLst>
              </a:tr>
              <a:tr h="628269">
                <a:tc>
                  <a:txBody>
                    <a:bodyPr/>
                    <a:lstStyle/>
                    <a:p>
                      <a:pPr lvl="1">
                        <a:lnSpc>
                          <a:spcPct val="115000"/>
                        </a:lnSpc>
                        <a:spcAft>
                          <a:spcPts val="800"/>
                        </a:spcAft>
                        <a:buNone/>
                      </a:pPr>
                      <a:r>
                        <a:rPr lang="en-US" sz="2400" kern="100" dirty="0">
                          <a:solidFill>
                            <a:srgbClr val="000000"/>
                          </a:solidFill>
                          <a:effectLst/>
                          <a:latin typeface="Aptos" panose="020B0004020202020204" pitchFamily="34" charset="0"/>
                          <a:ea typeface="Calibri" panose="020F0502020204030204" pitchFamily="34" charset="0"/>
                          <a:cs typeface="Aptos" panose="020B0004020202020204" pitchFamily="34" charset="0"/>
                        </a:rPr>
                        <a:t>Asia Bureau Member</a:t>
                      </a:r>
                      <a:endParaRPr lang="en-US" sz="2400" kern="100" dirty="0">
                        <a:effectLst/>
                        <a:latin typeface="Aptos" panose="020B0004020202020204" pitchFamily="34" charset="0"/>
                        <a:ea typeface="Calibri" panose="020F0502020204030204" pitchFamily="34" charset="0"/>
                        <a:cs typeface="Aptos" panose="020B00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lvl="1">
                        <a:lnSpc>
                          <a:spcPct val="115000"/>
                        </a:lnSpc>
                        <a:spcAft>
                          <a:spcPts val="800"/>
                        </a:spcAft>
                        <a:buNone/>
                      </a:pPr>
                      <a:r>
                        <a:rPr lang="en-US" sz="2400" kern="100" dirty="0">
                          <a:effectLst/>
                          <a:latin typeface="Aptos" panose="020B0004020202020204" pitchFamily="34" charset="0"/>
                          <a:ea typeface="Calibri" panose="020F0502020204030204" pitchFamily="34" charset="0"/>
                          <a:cs typeface="Aptos" panose="020B0004020202020204" pitchFamily="34" charset="0"/>
                        </a:rPr>
                        <a:t>CHIVERS Stephen, NZ</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37837087"/>
                  </a:ext>
                </a:extLst>
              </a:tr>
            </a:tbl>
          </a:graphicData>
        </a:graphic>
      </p:graphicFrame>
      <p:sp>
        <p:nvSpPr>
          <p:cNvPr id="7" name="Rectangle 2">
            <a:extLst>
              <a:ext uri="{FF2B5EF4-FFF2-40B4-BE49-F238E27FC236}">
                <a16:creationId xmlns:a16="http://schemas.microsoft.com/office/drawing/2014/main" id="{BEBDB1FF-B703-E596-6E9A-B4A772ECC992}"/>
              </a:ext>
            </a:extLst>
          </p:cNvPr>
          <p:cNvSpPr>
            <a:spLocks noChangeArrowheads="1"/>
          </p:cNvSpPr>
          <p:nvPr/>
        </p:nvSpPr>
        <p:spPr bwMode="auto">
          <a:xfrm>
            <a:off x="1523087" y="658523"/>
            <a:ext cx="872744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en-US" altLang="en-US" sz="2400" dirty="0">
                <a:ea typeface="Calibri" panose="020F0502020204030204" pitchFamily="34" charset="0"/>
              </a:rPr>
              <a:t>The Following Nominations have been received for Bureau positions on the Commission:</a:t>
            </a:r>
          </a:p>
        </p:txBody>
      </p:sp>
    </p:spTree>
    <p:extLst>
      <p:ext uri="{BB962C8B-B14F-4D97-AF65-F5344CB8AC3E}">
        <p14:creationId xmlns:p14="http://schemas.microsoft.com/office/powerpoint/2010/main" val="37682475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2FD415-C84B-22E0-EFD7-091B91E01D6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14B6333-3EBB-04BB-1FB8-E438398E0288}"/>
              </a:ext>
            </a:extLst>
          </p:cNvPr>
          <p:cNvSpPr>
            <a:spLocks noGrp="1"/>
          </p:cNvSpPr>
          <p:nvPr>
            <p:ph type="title"/>
          </p:nvPr>
        </p:nvSpPr>
        <p:spPr/>
        <p:txBody>
          <a:bodyPr/>
          <a:lstStyle/>
          <a:p>
            <a:r>
              <a:rPr lang="da-DK" b="1" dirty="0"/>
              <a:t>Agenda</a:t>
            </a:r>
          </a:p>
        </p:txBody>
      </p:sp>
      <p:sp>
        <p:nvSpPr>
          <p:cNvPr id="3" name="Pladsholder til indhold 2">
            <a:extLst>
              <a:ext uri="{FF2B5EF4-FFF2-40B4-BE49-F238E27FC236}">
                <a16:creationId xmlns:a16="http://schemas.microsoft.com/office/drawing/2014/main" id="{654CED48-129D-4D5A-AA67-99DC0E5955A0}"/>
              </a:ext>
            </a:extLst>
          </p:cNvPr>
          <p:cNvSpPr>
            <a:spLocks noGrp="1"/>
          </p:cNvSpPr>
          <p:nvPr>
            <p:ph idx="1"/>
          </p:nvPr>
        </p:nvSpPr>
        <p:spPr>
          <a:xfrm>
            <a:off x="838200" y="1825625"/>
            <a:ext cx="10927702" cy="4351338"/>
          </a:xfrm>
        </p:spPr>
        <p:txBody>
          <a:bodyPr>
            <a:normAutofit/>
          </a:bodyPr>
          <a:lstStyle/>
          <a:p>
            <a:pPr marL="514350" lvl="0" indent="-514350" eaLnBrk="0" fontAlgn="base" hangingPunct="0">
              <a:lnSpc>
                <a:spcPct val="150000"/>
              </a:lnSpc>
              <a:spcBef>
                <a:spcPct val="0"/>
              </a:spcBef>
              <a:spcAft>
                <a:spcPct val="0"/>
              </a:spcAft>
              <a:buFont typeface="+mj-lt"/>
              <a:buAutoNum type="arabicParenR"/>
            </a:pPr>
            <a:r>
              <a:rPr lang="en-US" altLang="en-US" dirty="0">
                <a:ea typeface="Calibri" panose="020F0502020204030204" pitchFamily="34" charset="0"/>
                <a:cs typeface="Aptos" panose="020B0004020202020204" pitchFamily="34" charset="0"/>
              </a:rPr>
              <a:t>Registration of Delegates</a:t>
            </a:r>
          </a:p>
          <a:p>
            <a:pPr marL="514350" lvl="0" indent="-514350" eaLnBrk="0" fontAlgn="base" hangingPunct="0">
              <a:lnSpc>
                <a:spcPct val="150000"/>
              </a:lnSpc>
              <a:spcBef>
                <a:spcPct val="0"/>
              </a:spcBef>
              <a:spcAft>
                <a:spcPct val="0"/>
              </a:spcAft>
              <a:buFont typeface="+mj-lt"/>
              <a:buAutoNum type="arabicParenR"/>
            </a:pPr>
            <a:r>
              <a:rPr lang="en-US" altLang="en-US" dirty="0">
                <a:ea typeface="Calibri" panose="020F0502020204030204" pitchFamily="34" charset="0"/>
                <a:cs typeface="Aptos" panose="020B0004020202020204" pitchFamily="34" charset="0"/>
              </a:rPr>
              <a:t>Welcome and Report from the Chairman (Ian McMahon)</a:t>
            </a:r>
          </a:p>
          <a:p>
            <a:pPr marL="514350" lvl="0" indent="-514350" eaLnBrk="0" fontAlgn="base" hangingPunct="0">
              <a:lnSpc>
                <a:spcPct val="150000"/>
              </a:lnSpc>
              <a:spcBef>
                <a:spcPct val="0"/>
              </a:spcBef>
              <a:spcAft>
                <a:spcPct val="0"/>
              </a:spcAft>
              <a:buFont typeface="+mj-lt"/>
              <a:buAutoNum type="arabicParenR"/>
            </a:pPr>
            <a:r>
              <a:rPr lang="en-US" altLang="en-US" dirty="0">
                <a:ea typeface="Calibri" panose="020F0502020204030204" pitchFamily="34" charset="0"/>
                <a:cs typeface="Aptos" panose="020B0004020202020204" pitchFamily="34" charset="0"/>
              </a:rPr>
              <a:t>Election of the Bureau (Reinaldo Macedo)</a:t>
            </a:r>
          </a:p>
          <a:p>
            <a:pPr marL="514350" lvl="0" indent="-514350" eaLnBrk="0" fontAlgn="base" hangingPunct="0">
              <a:lnSpc>
                <a:spcPct val="150000"/>
              </a:lnSpc>
              <a:spcBef>
                <a:spcPct val="0"/>
              </a:spcBef>
              <a:spcAft>
                <a:spcPct val="0"/>
              </a:spcAft>
              <a:buFont typeface="+mj-lt"/>
              <a:buAutoNum type="arabicParenR"/>
            </a:pPr>
            <a:r>
              <a:rPr lang="en-US" altLang="en-US" b="1" dirty="0">
                <a:ea typeface="Calibri" panose="020F0502020204030204" pitchFamily="34" charset="0"/>
                <a:cs typeface="Aptos" panose="020B0004020202020204" pitchFamily="34" charset="0"/>
              </a:rPr>
              <a:t>Postal Stationery Qualifying Seminar</a:t>
            </a:r>
          </a:p>
          <a:p>
            <a:pPr lvl="1" eaLnBrk="0" fontAlgn="base" hangingPunct="0">
              <a:lnSpc>
                <a:spcPct val="150000"/>
              </a:lnSpc>
              <a:spcBef>
                <a:spcPct val="0"/>
              </a:spcBef>
              <a:spcAft>
                <a:spcPct val="0"/>
              </a:spcAft>
            </a:pPr>
            <a:r>
              <a:rPr lang="en-US" altLang="en-US" b="1" dirty="0">
                <a:ea typeface="Calibri" panose="020F0502020204030204" pitchFamily="34" charset="0"/>
                <a:cs typeface="Aptos" panose="020B0004020202020204" pitchFamily="34" charset="0"/>
              </a:rPr>
              <a:t>Judging Postal Stationery (Mike Smith)</a:t>
            </a:r>
          </a:p>
          <a:p>
            <a:pPr lvl="1" eaLnBrk="0" fontAlgn="base" hangingPunct="0">
              <a:lnSpc>
                <a:spcPct val="150000"/>
              </a:lnSpc>
              <a:spcBef>
                <a:spcPct val="0"/>
              </a:spcBef>
              <a:spcAft>
                <a:spcPct val="0"/>
              </a:spcAft>
            </a:pPr>
            <a:r>
              <a:rPr lang="en-US" altLang="en-US" dirty="0">
                <a:ea typeface="Calibri" panose="020F0502020204030204" pitchFamily="34" charset="0"/>
                <a:cs typeface="Aptos" panose="020B0004020202020204" pitchFamily="34" charset="0"/>
              </a:rPr>
              <a:t>Treatment (Sam Chiu)</a:t>
            </a:r>
            <a:endParaRPr lang="en-US" altLang="en-US" dirty="0"/>
          </a:p>
          <a:p>
            <a:endParaRPr lang="da-DK" b="1" dirty="0">
              <a:latin typeface="Times New Roman" panose="02020603050405020304" pitchFamily="18" charset="0"/>
            </a:endParaRPr>
          </a:p>
          <a:p>
            <a:endParaRPr lang="da-DK" dirty="0">
              <a:latin typeface="Times New Roman" panose="02020603050405020304" pitchFamily="18" charset="0"/>
            </a:endParaRPr>
          </a:p>
        </p:txBody>
      </p:sp>
    </p:spTree>
    <p:extLst>
      <p:ext uri="{BB962C8B-B14F-4D97-AF65-F5344CB8AC3E}">
        <p14:creationId xmlns:p14="http://schemas.microsoft.com/office/powerpoint/2010/main" val="24053469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AE48A5-9AE9-E574-E7F0-E313A879C8B7}"/>
            </a:ext>
          </a:extLst>
        </p:cNvPr>
        <p:cNvGrpSpPr/>
        <p:nvPr/>
      </p:nvGrpSpPr>
      <p:grpSpPr>
        <a:xfrm>
          <a:off x="0" y="0"/>
          <a:ext cx="0" cy="0"/>
          <a:chOff x="0" y="0"/>
          <a:chExt cx="0" cy="0"/>
        </a:xfrm>
      </p:grpSpPr>
      <p:sp>
        <p:nvSpPr>
          <p:cNvPr id="2050" name="Rectangle 2">
            <a:extLst>
              <a:ext uri="{FF2B5EF4-FFF2-40B4-BE49-F238E27FC236}">
                <a16:creationId xmlns:a16="http://schemas.microsoft.com/office/drawing/2014/main" id="{5E1802C4-2C25-004B-BDEA-37BDBF884B4D}"/>
              </a:ext>
            </a:extLst>
          </p:cNvPr>
          <p:cNvSpPr>
            <a:spLocks noGrp="1" noChangeArrowheads="1"/>
          </p:cNvSpPr>
          <p:nvPr>
            <p:ph type="ctrTitle"/>
          </p:nvPr>
        </p:nvSpPr>
        <p:spPr>
          <a:xfrm>
            <a:off x="1957570" y="2693988"/>
            <a:ext cx="7772400" cy="1470025"/>
          </a:xfrm>
        </p:spPr>
        <p:txBody>
          <a:bodyPr>
            <a:normAutofit fontScale="90000"/>
          </a:bodyPr>
          <a:lstStyle/>
          <a:p>
            <a:pPr eaLnBrk="1" hangingPunct="1">
              <a:defRPr/>
            </a:pPr>
            <a:br>
              <a:rPr lang="en-US" cap="small" dirty="0">
                <a:effectLst>
                  <a:outerShdw blurRad="38100" dist="38100" dir="2700000" algn="tl">
                    <a:srgbClr val="DDDDDD"/>
                  </a:outerShdw>
                </a:effectLst>
                <a:latin typeface="Arial" charset="0"/>
              </a:rPr>
            </a:br>
            <a:r>
              <a:rPr lang="en-US" cap="small" dirty="0">
                <a:effectLst>
                  <a:outerShdw blurRad="38100" dist="38100" dir="2700000" algn="tl">
                    <a:srgbClr val="DDDDDD"/>
                  </a:outerShdw>
                </a:effectLst>
                <a:latin typeface="Arial" charset="0"/>
              </a:rPr>
              <a:t>Qualifying Seminar</a:t>
            </a:r>
            <a:br>
              <a:rPr lang="en-US" cap="small" dirty="0">
                <a:effectLst>
                  <a:outerShdw blurRad="38100" dist="38100" dir="2700000" algn="tl">
                    <a:srgbClr val="DDDDDD"/>
                  </a:outerShdw>
                </a:effectLst>
                <a:latin typeface="Arial" charset="0"/>
              </a:rPr>
            </a:br>
            <a:r>
              <a:rPr lang="en-US" cap="small" dirty="0">
                <a:effectLst>
                  <a:outerShdw blurRad="38100" dist="38100" dir="2700000" algn="tl">
                    <a:srgbClr val="DDDDDD"/>
                  </a:outerShdw>
                </a:effectLst>
                <a:latin typeface="Arial" charset="0"/>
              </a:rPr>
              <a:t>Judging Postal Stationery</a:t>
            </a:r>
          </a:p>
        </p:txBody>
      </p:sp>
      <p:sp>
        <p:nvSpPr>
          <p:cNvPr id="2051" name="Rectangle 3">
            <a:extLst>
              <a:ext uri="{FF2B5EF4-FFF2-40B4-BE49-F238E27FC236}">
                <a16:creationId xmlns:a16="http://schemas.microsoft.com/office/drawing/2014/main" id="{93B0BAAD-A17D-00AB-E7AA-61C447A206C6}"/>
              </a:ext>
            </a:extLst>
          </p:cNvPr>
          <p:cNvSpPr>
            <a:spLocks noGrp="1" noChangeArrowheads="1"/>
          </p:cNvSpPr>
          <p:nvPr>
            <p:ph type="subTitle" idx="1"/>
          </p:nvPr>
        </p:nvSpPr>
        <p:spPr>
          <a:xfrm>
            <a:off x="3329170" y="520699"/>
            <a:ext cx="6400800" cy="985838"/>
          </a:xfrm>
        </p:spPr>
        <p:txBody>
          <a:bodyPr/>
          <a:lstStyle/>
          <a:p>
            <a:pPr eaLnBrk="1" hangingPunct="1">
              <a:lnSpc>
                <a:spcPct val="90000"/>
              </a:lnSpc>
              <a:defRPr/>
            </a:pPr>
            <a:r>
              <a:rPr lang="en-US" sz="2800" dirty="0">
                <a:effectLst>
                  <a:outerShdw blurRad="38100" dist="38100" dir="2700000" algn="tl">
                    <a:srgbClr val="DDDDDD"/>
                  </a:outerShdw>
                </a:effectLst>
                <a:latin typeface="Arial" charset="0"/>
              </a:rPr>
              <a:t>The Postal Stationery Commission</a:t>
            </a:r>
          </a:p>
        </p:txBody>
      </p:sp>
      <p:sp>
        <p:nvSpPr>
          <p:cNvPr id="4" name="Rektangel 3">
            <a:extLst>
              <a:ext uri="{FF2B5EF4-FFF2-40B4-BE49-F238E27FC236}">
                <a16:creationId xmlns:a16="http://schemas.microsoft.com/office/drawing/2014/main" id="{7DDD12B1-7379-05A8-7E58-038A83283B37}"/>
              </a:ext>
            </a:extLst>
          </p:cNvPr>
          <p:cNvSpPr/>
          <p:nvPr/>
        </p:nvSpPr>
        <p:spPr>
          <a:xfrm>
            <a:off x="8922568" y="1267743"/>
            <a:ext cx="1637928" cy="415498"/>
          </a:xfrm>
          <a:prstGeom prst="rect">
            <a:avLst/>
          </a:prstGeom>
        </p:spPr>
        <p:txBody>
          <a:bodyPr wrap="square">
            <a:spAutoFit/>
          </a:bodyPr>
          <a:lstStyle/>
          <a:p>
            <a:pPr algn="ctr"/>
            <a:br>
              <a:rPr lang="da-DK" sz="1050" dirty="0"/>
            </a:br>
            <a:endParaRPr lang="da-DK" sz="1050" dirty="0"/>
          </a:p>
        </p:txBody>
      </p:sp>
      <p:pic>
        <p:nvPicPr>
          <p:cNvPr id="2" name="Picture 12">
            <a:extLst>
              <a:ext uri="{FF2B5EF4-FFF2-40B4-BE49-F238E27FC236}">
                <a16:creationId xmlns:a16="http://schemas.microsoft.com/office/drawing/2014/main" id="{B70FBC37-E31F-1E51-0FA2-89A6970460ED}"/>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524001" y="120606"/>
            <a:ext cx="1774825" cy="1303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3ACD5001-4743-3E67-04AC-6717087348BA}"/>
              </a:ext>
            </a:extLst>
          </p:cNvPr>
          <p:cNvSpPr txBox="1"/>
          <p:nvPr/>
        </p:nvSpPr>
        <p:spPr>
          <a:xfrm>
            <a:off x="2794993" y="4427157"/>
            <a:ext cx="6097554" cy="2177519"/>
          </a:xfrm>
          <a:prstGeom prst="rect">
            <a:avLst/>
          </a:prstGeom>
          <a:noFill/>
        </p:spPr>
        <p:txBody>
          <a:bodyPr wrap="square">
            <a:spAutoFit/>
          </a:bodyPr>
          <a:lstStyle/>
          <a:p>
            <a:r>
              <a:rPr lang="en-CA" sz="1100" dirty="0"/>
              <a:t>Presented</a:t>
            </a:r>
          </a:p>
          <a:p>
            <a:r>
              <a:rPr lang="en-CA" sz="1800" b="1" dirty="0">
                <a:solidFill>
                  <a:srgbClr val="FF0000"/>
                </a:solidFill>
              </a:rPr>
              <a:t>On behalf of the Postal Stationery Commission</a:t>
            </a:r>
          </a:p>
          <a:p>
            <a:r>
              <a:rPr lang="en-CA" dirty="0"/>
              <a:t>Mike Smith</a:t>
            </a:r>
          </a:p>
          <a:p>
            <a:r>
              <a:rPr lang="en-CA" sz="1050" dirty="0"/>
              <a:t>FRPSL, FIP Jury Fellow</a:t>
            </a:r>
          </a:p>
          <a:p>
            <a:r>
              <a:rPr lang="en-CA" sz="1050" dirty="0"/>
              <a:t>FIP PS Commission Secretary</a:t>
            </a:r>
          </a:p>
          <a:p>
            <a:endParaRPr lang="en-CA" sz="1050" dirty="0"/>
          </a:p>
          <a:p>
            <a:endParaRPr lang="en-CA" sz="1050" dirty="0"/>
          </a:p>
          <a:p>
            <a:endParaRPr lang="en-CA" sz="1050" dirty="0"/>
          </a:p>
          <a:p>
            <a:pPr algn="ctr"/>
            <a:r>
              <a:rPr lang="en-US" sz="1600" dirty="0"/>
              <a:t>https://postalstationery.f-i-p.ch/</a:t>
            </a:r>
            <a:endParaRPr lang="en-GB" sz="1600" dirty="0"/>
          </a:p>
          <a:p>
            <a:endParaRPr lang="en-US" dirty="0"/>
          </a:p>
        </p:txBody>
      </p:sp>
    </p:spTree>
    <p:extLst>
      <p:ext uri="{BB962C8B-B14F-4D97-AF65-F5344CB8AC3E}">
        <p14:creationId xmlns:p14="http://schemas.microsoft.com/office/powerpoint/2010/main" val="17641619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E9E243-AEB1-DC8D-F726-6B25F0F88719}"/>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2F1AA446-8F1B-D72E-9911-3857347AC197}"/>
              </a:ext>
            </a:extLst>
          </p:cNvPr>
          <p:cNvSpPr>
            <a:spLocks noGrp="1"/>
          </p:cNvSpPr>
          <p:nvPr>
            <p:ph type="title"/>
          </p:nvPr>
        </p:nvSpPr>
        <p:spPr/>
        <p:txBody>
          <a:bodyPr/>
          <a:lstStyle/>
          <a:p>
            <a:r>
              <a:rPr lang="da-DK" b="1" dirty="0"/>
              <a:t>Agenda</a:t>
            </a:r>
          </a:p>
        </p:txBody>
      </p:sp>
      <p:sp>
        <p:nvSpPr>
          <p:cNvPr id="3" name="Pladsholder til indhold 2">
            <a:extLst>
              <a:ext uri="{FF2B5EF4-FFF2-40B4-BE49-F238E27FC236}">
                <a16:creationId xmlns:a16="http://schemas.microsoft.com/office/drawing/2014/main" id="{76CF60D6-3E05-723A-1CBA-861F7FB79100}"/>
              </a:ext>
            </a:extLst>
          </p:cNvPr>
          <p:cNvSpPr>
            <a:spLocks noGrp="1"/>
          </p:cNvSpPr>
          <p:nvPr>
            <p:ph idx="1"/>
          </p:nvPr>
        </p:nvSpPr>
        <p:spPr>
          <a:xfrm>
            <a:off x="838200" y="1825625"/>
            <a:ext cx="10927702" cy="4351338"/>
          </a:xfrm>
        </p:spPr>
        <p:txBody>
          <a:bodyPr>
            <a:normAutofit/>
          </a:bodyPr>
          <a:lstStyle/>
          <a:p>
            <a:pPr marL="514350" lvl="0" indent="-514350" eaLnBrk="0" fontAlgn="base" hangingPunct="0">
              <a:lnSpc>
                <a:spcPct val="150000"/>
              </a:lnSpc>
              <a:spcBef>
                <a:spcPct val="0"/>
              </a:spcBef>
              <a:spcAft>
                <a:spcPct val="0"/>
              </a:spcAft>
              <a:buFont typeface="+mj-lt"/>
              <a:buAutoNum type="arabicParenR"/>
            </a:pPr>
            <a:r>
              <a:rPr lang="en-US" altLang="en-US" b="1" dirty="0">
                <a:ea typeface="Calibri" panose="020F0502020204030204" pitchFamily="34" charset="0"/>
                <a:cs typeface="Aptos" panose="020B0004020202020204" pitchFamily="34" charset="0"/>
              </a:rPr>
              <a:t>Registration of Delegates</a:t>
            </a:r>
          </a:p>
          <a:p>
            <a:pPr marL="514350" lvl="0" indent="-514350" eaLnBrk="0" fontAlgn="base" hangingPunct="0">
              <a:lnSpc>
                <a:spcPct val="150000"/>
              </a:lnSpc>
              <a:spcBef>
                <a:spcPct val="0"/>
              </a:spcBef>
              <a:spcAft>
                <a:spcPct val="0"/>
              </a:spcAft>
              <a:buFont typeface="+mj-lt"/>
              <a:buAutoNum type="arabicParenR"/>
            </a:pPr>
            <a:r>
              <a:rPr lang="en-US" altLang="en-US" dirty="0">
                <a:ea typeface="Calibri" panose="020F0502020204030204" pitchFamily="34" charset="0"/>
                <a:cs typeface="Aptos" panose="020B0004020202020204" pitchFamily="34" charset="0"/>
              </a:rPr>
              <a:t>Welcome and Report from the Chairman (Ian McMahon)</a:t>
            </a:r>
          </a:p>
          <a:p>
            <a:pPr marL="514350" lvl="0" indent="-514350" eaLnBrk="0" fontAlgn="base" hangingPunct="0">
              <a:lnSpc>
                <a:spcPct val="150000"/>
              </a:lnSpc>
              <a:spcBef>
                <a:spcPct val="0"/>
              </a:spcBef>
              <a:spcAft>
                <a:spcPct val="0"/>
              </a:spcAft>
              <a:buFont typeface="+mj-lt"/>
              <a:buAutoNum type="arabicParenR"/>
            </a:pPr>
            <a:r>
              <a:rPr lang="en-US" altLang="en-US" dirty="0">
                <a:ea typeface="Calibri" panose="020F0502020204030204" pitchFamily="34" charset="0"/>
                <a:cs typeface="Aptos" panose="020B0004020202020204" pitchFamily="34" charset="0"/>
              </a:rPr>
              <a:t>Election of the Bureau (Reinaldo Macedo)</a:t>
            </a:r>
          </a:p>
          <a:p>
            <a:pPr marL="514350" lvl="0" indent="-514350" eaLnBrk="0" fontAlgn="base" hangingPunct="0">
              <a:lnSpc>
                <a:spcPct val="150000"/>
              </a:lnSpc>
              <a:spcBef>
                <a:spcPct val="0"/>
              </a:spcBef>
              <a:spcAft>
                <a:spcPct val="0"/>
              </a:spcAft>
              <a:buFont typeface="+mj-lt"/>
              <a:buAutoNum type="arabicParenR"/>
            </a:pPr>
            <a:r>
              <a:rPr lang="en-US" altLang="en-US" dirty="0">
                <a:ea typeface="Calibri" panose="020F0502020204030204" pitchFamily="34" charset="0"/>
                <a:cs typeface="Aptos" panose="020B0004020202020204" pitchFamily="34" charset="0"/>
              </a:rPr>
              <a:t>Postal Stationery Qualifying Seminar</a:t>
            </a:r>
          </a:p>
          <a:p>
            <a:pPr lvl="1" eaLnBrk="0" fontAlgn="base" hangingPunct="0">
              <a:lnSpc>
                <a:spcPct val="150000"/>
              </a:lnSpc>
              <a:spcBef>
                <a:spcPct val="0"/>
              </a:spcBef>
              <a:spcAft>
                <a:spcPct val="0"/>
              </a:spcAft>
            </a:pPr>
            <a:r>
              <a:rPr lang="en-US" altLang="en-US" dirty="0">
                <a:ea typeface="Calibri" panose="020F0502020204030204" pitchFamily="34" charset="0"/>
                <a:cs typeface="Aptos" panose="020B0004020202020204" pitchFamily="34" charset="0"/>
              </a:rPr>
              <a:t>Judging Postal Stationery (Mike Smith)</a:t>
            </a:r>
          </a:p>
          <a:p>
            <a:pPr lvl="1" eaLnBrk="0" fontAlgn="base" hangingPunct="0">
              <a:lnSpc>
                <a:spcPct val="150000"/>
              </a:lnSpc>
              <a:spcBef>
                <a:spcPct val="0"/>
              </a:spcBef>
              <a:spcAft>
                <a:spcPct val="0"/>
              </a:spcAft>
            </a:pPr>
            <a:r>
              <a:rPr lang="en-US" altLang="en-US" dirty="0">
                <a:ea typeface="Calibri" panose="020F0502020204030204" pitchFamily="34" charset="0"/>
                <a:cs typeface="Aptos" panose="020B0004020202020204" pitchFamily="34" charset="0"/>
              </a:rPr>
              <a:t>Treatment (Sam Chiu)</a:t>
            </a:r>
            <a:endParaRPr lang="en-US" altLang="en-US" dirty="0"/>
          </a:p>
          <a:p>
            <a:endParaRPr lang="da-DK" b="1" dirty="0">
              <a:latin typeface="Times New Roman" panose="02020603050405020304" pitchFamily="18" charset="0"/>
            </a:endParaRPr>
          </a:p>
          <a:p>
            <a:endParaRPr lang="da-DK" dirty="0">
              <a:latin typeface="Times New Roman" panose="02020603050405020304" pitchFamily="18" charset="0"/>
            </a:endParaRPr>
          </a:p>
        </p:txBody>
      </p:sp>
    </p:spTree>
    <p:extLst>
      <p:ext uri="{BB962C8B-B14F-4D97-AF65-F5344CB8AC3E}">
        <p14:creationId xmlns:p14="http://schemas.microsoft.com/office/powerpoint/2010/main" val="19113399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DB648A91-ACE2-B577-4867-639FE2BBE9FB}"/>
              </a:ext>
            </a:extLst>
          </p:cNvPr>
          <p:cNvSpPr>
            <a:spLocks noGrp="1" noChangeArrowheads="1"/>
          </p:cNvSpPr>
          <p:nvPr>
            <p:ph type="title"/>
          </p:nvPr>
        </p:nvSpPr>
        <p:spPr>
          <a:xfrm>
            <a:off x="838200" y="69054"/>
            <a:ext cx="10515600" cy="1325563"/>
          </a:xfrm>
        </p:spPr>
        <p:txBody>
          <a:bodyPr/>
          <a:lstStyle/>
          <a:p>
            <a:pPr eaLnBrk="1" hangingPunct="1">
              <a:defRPr/>
            </a:pPr>
            <a:r>
              <a:rPr lang="da-DK" sz="4000" dirty="0"/>
              <a:t>The Definition of Postal </a:t>
            </a:r>
            <a:r>
              <a:rPr lang="da-DK" sz="4000" dirty="0" err="1"/>
              <a:t>Stationery</a:t>
            </a:r>
            <a:endParaRPr lang="en-GB" sz="4000" dirty="0"/>
          </a:p>
        </p:txBody>
      </p:sp>
      <p:sp>
        <p:nvSpPr>
          <p:cNvPr id="5123" name="Rectangle 3">
            <a:extLst>
              <a:ext uri="{FF2B5EF4-FFF2-40B4-BE49-F238E27FC236}">
                <a16:creationId xmlns:a16="http://schemas.microsoft.com/office/drawing/2014/main" id="{315D5436-77D5-3CE3-BADA-889DAEFF9D87}"/>
              </a:ext>
            </a:extLst>
          </p:cNvPr>
          <p:cNvSpPr>
            <a:spLocks noGrp="1" noChangeArrowheads="1"/>
          </p:cNvSpPr>
          <p:nvPr>
            <p:ph type="body" idx="1"/>
          </p:nvPr>
        </p:nvSpPr>
        <p:spPr>
          <a:xfrm>
            <a:off x="1716494" y="1301621"/>
            <a:ext cx="8642350" cy="4525963"/>
          </a:xfrm>
        </p:spPr>
        <p:txBody>
          <a:bodyPr/>
          <a:lstStyle/>
          <a:p>
            <a:pPr marL="0" indent="0" algn="ctr">
              <a:buNone/>
            </a:pPr>
            <a:r>
              <a:rPr lang="en-GB" altLang="en-US" dirty="0"/>
              <a:t>“Postal Stationery comprises </a:t>
            </a:r>
            <a:r>
              <a:rPr lang="en-GB" altLang="en-US" b="1" dirty="0">
                <a:solidFill>
                  <a:schemeClr val="tx2"/>
                </a:solidFill>
              </a:rPr>
              <a:t>postal matter </a:t>
            </a:r>
            <a:r>
              <a:rPr lang="en-GB" altLang="en-US" dirty="0"/>
              <a:t>which either bears an officially authorized </a:t>
            </a:r>
            <a:br>
              <a:rPr lang="en-GB" altLang="en-US" dirty="0"/>
            </a:br>
            <a:r>
              <a:rPr lang="en-GB" altLang="en-US" b="1" dirty="0">
                <a:solidFill>
                  <a:schemeClr val="tx2"/>
                </a:solidFill>
              </a:rPr>
              <a:t>pre-printed stamp </a:t>
            </a:r>
            <a:r>
              <a:rPr lang="en-GB" altLang="en-US" dirty="0"/>
              <a:t>or device or inscription indicating that a </a:t>
            </a:r>
            <a:r>
              <a:rPr lang="en-GB" altLang="en-US" b="1" dirty="0">
                <a:solidFill>
                  <a:schemeClr val="tx2"/>
                </a:solidFill>
              </a:rPr>
              <a:t>specific face value </a:t>
            </a:r>
            <a:r>
              <a:rPr lang="en-GB" altLang="en-US" dirty="0"/>
              <a:t>of postage or related service has been </a:t>
            </a:r>
            <a:r>
              <a:rPr lang="en-GB" altLang="en-US" b="1" dirty="0">
                <a:solidFill>
                  <a:schemeClr val="tx2"/>
                </a:solidFill>
              </a:rPr>
              <a:t>prepaid</a:t>
            </a:r>
            <a:r>
              <a:rPr lang="en-GB" altLang="en-US" dirty="0"/>
              <a:t>”</a:t>
            </a:r>
          </a:p>
          <a:p>
            <a:pPr marL="0" indent="0" algn="ctr">
              <a:buNone/>
            </a:pPr>
            <a:r>
              <a:rPr lang="en-GB" altLang="en-US" sz="2400" i="1" dirty="0"/>
              <a:t>Defined by FIP Postal Stationery Commission in the regulations for judging postal stationery exhibits</a:t>
            </a:r>
          </a:p>
        </p:txBody>
      </p:sp>
      <p:pic>
        <p:nvPicPr>
          <p:cNvPr id="2" name="Picture 6">
            <a:extLst>
              <a:ext uri="{FF2B5EF4-FFF2-40B4-BE49-F238E27FC236}">
                <a16:creationId xmlns:a16="http://schemas.microsoft.com/office/drawing/2014/main" id="{39B2BE52-4626-1868-39AF-AFB301642117}"/>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rot="21346703">
            <a:off x="8107215" y="4373228"/>
            <a:ext cx="3504707" cy="209808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3" name="Picture 9">
            <a:extLst>
              <a:ext uri="{FF2B5EF4-FFF2-40B4-BE49-F238E27FC236}">
                <a16:creationId xmlns:a16="http://schemas.microsoft.com/office/drawing/2014/main" id="{AC1A14BF-A841-0527-F7C0-25B0D526249E}"/>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rot="214393">
            <a:off x="571752" y="4354486"/>
            <a:ext cx="3514452" cy="2168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Content Placeholder 2">
            <a:extLst>
              <a:ext uri="{FF2B5EF4-FFF2-40B4-BE49-F238E27FC236}">
                <a16:creationId xmlns:a16="http://schemas.microsoft.com/office/drawing/2014/main" id="{C0463C0B-263E-2A04-04C6-AFFC5309AAB2}"/>
              </a:ext>
            </a:extLst>
          </p:cNvPr>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p:blipFill>
        <p:spPr>
          <a:xfrm>
            <a:off x="4327688" y="4516015"/>
            <a:ext cx="3419963" cy="2113923"/>
          </a:xfrm>
          <a:prstGeom prst="rect">
            <a:avLst/>
          </a:prstGeom>
          <a:ln>
            <a:solidFill>
              <a:schemeClr val="tx1"/>
            </a:solidFill>
          </a:ln>
        </p:spPr>
      </p:pic>
    </p:spTree>
    <p:extLst>
      <p:ext uri="{BB962C8B-B14F-4D97-AF65-F5344CB8AC3E}">
        <p14:creationId xmlns:p14="http://schemas.microsoft.com/office/powerpoint/2010/main" val="42279771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el 1">
            <a:extLst>
              <a:ext uri="{FF2B5EF4-FFF2-40B4-BE49-F238E27FC236}">
                <a16:creationId xmlns:a16="http://schemas.microsoft.com/office/drawing/2014/main" id="{5D7277E2-99ED-4393-81D8-E9517180F2A7}"/>
              </a:ext>
            </a:extLst>
          </p:cNvPr>
          <p:cNvSpPr>
            <a:spLocks noGrp="1"/>
          </p:cNvSpPr>
          <p:nvPr>
            <p:ph type="title"/>
          </p:nvPr>
        </p:nvSpPr>
        <p:spPr/>
        <p:txBody>
          <a:bodyPr/>
          <a:lstStyle/>
          <a:p>
            <a:pPr>
              <a:defRPr/>
            </a:pPr>
            <a:r>
              <a:rPr lang="da-DK" dirty="0"/>
              <a:t>Material which can be included</a:t>
            </a:r>
          </a:p>
        </p:txBody>
      </p:sp>
      <p:sp>
        <p:nvSpPr>
          <p:cNvPr id="20483" name="Rectangle 1">
            <a:extLst>
              <a:ext uri="{FF2B5EF4-FFF2-40B4-BE49-F238E27FC236}">
                <a16:creationId xmlns:a16="http://schemas.microsoft.com/office/drawing/2014/main" id="{58AC9245-20D9-4797-B63A-9939596EA02A}"/>
              </a:ext>
            </a:extLst>
          </p:cNvPr>
          <p:cNvSpPr>
            <a:spLocks noChangeArrowheads="1"/>
          </p:cNvSpPr>
          <p:nvPr/>
        </p:nvSpPr>
        <p:spPr bwMode="auto">
          <a:xfrm>
            <a:off x="3810000" y="-28933775"/>
            <a:ext cx="6534150" cy="8710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a:solidFill>
                  <a:srgbClr val="CC0000"/>
                </a:solidFill>
                <a:latin typeface="Arial" panose="020B0604020202020204" pitchFamily="34" charset="0"/>
                <a:ea typeface="ＭＳ Ｐゴシック" panose="020B0600070205080204" pitchFamily="34" charset="-128"/>
              </a:defRPr>
            </a:lvl1pPr>
            <a:lvl2pPr marL="742950" indent="-285750">
              <a:defRPr sz="2800">
                <a:solidFill>
                  <a:srgbClr val="CC0000"/>
                </a:solidFill>
                <a:latin typeface="Arial" panose="020B0604020202020204" pitchFamily="34" charset="0"/>
                <a:ea typeface="ＭＳ Ｐゴシック" panose="020B0600070205080204" pitchFamily="34" charset="-128"/>
              </a:defRPr>
            </a:lvl2pPr>
            <a:lvl3pPr marL="1143000" indent="-228600">
              <a:defRPr sz="2800">
                <a:solidFill>
                  <a:srgbClr val="CC0000"/>
                </a:solidFill>
                <a:latin typeface="Arial" panose="020B0604020202020204" pitchFamily="34" charset="0"/>
                <a:ea typeface="ＭＳ Ｐゴシック" panose="020B0600070205080204" pitchFamily="34" charset="-128"/>
              </a:defRPr>
            </a:lvl3pPr>
            <a:lvl4pPr marL="1600200" indent="-228600">
              <a:defRPr sz="2800">
                <a:solidFill>
                  <a:srgbClr val="CC0000"/>
                </a:solidFill>
                <a:latin typeface="Arial" panose="020B0604020202020204" pitchFamily="34" charset="0"/>
                <a:ea typeface="ＭＳ Ｐゴシック" panose="020B0600070205080204" pitchFamily="34" charset="-128"/>
              </a:defRPr>
            </a:lvl4pPr>
            <a:lvl5pPr marL="2057400" indent="-228600">
              <a:defRPr sz="2800">
                <a:solidFill>
                  <a:srgbClr val="CC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800">
                <a:solidFill>
                  <a:srgbClr val="CC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800">
                <a:solidFill>
                  <a:srgbClr val="CC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800">
                <a:solidFill>
                  <a:srgbClr val="CC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800">
                <a:solidFill>
                  <a:srgbClr val="CC0000"/>
                </a:solidFill>
                <a:latin typeface="Arial" panose="020B0604020202020204" pitchFamily="34" charset="0"/>
                <a:ea typeface="ＭＳ Ｐゴシック" panose="020B0600070205080204" pitchFamily="34" charset="-128"/>
              </a:defRPr>
            </a:lvl9pPr>
          </a:lstStyle>
          <a:p>
            <a:pPr eaLnBrk="1" hangingPunct="1"/>
            <a:r>
              <a:rPr lang="en-US" altLang="en-US" dirty="0"/>
              <a:t>1.3.2 Non value indicators. More recently a growing number of Postal Administrations have introduced postal stationery which, while sold to the public at a specific price, merely indicates that a particular service/postage rate has been prepaid without indication of value - termed "non value indicators" (NVI). Such material is of course appropriately included in exhibits of postal stationery.  1.3.3 Telegraph Forms can be exhibited as postal stationery.  1.3.4 Money Orders/Postal Orders/Postal Notes can be exhibited as either postal stationery or revenues. 1.3.5 International Reply Coupons have traditionally been accepted as part of postal stationery and can be exhibited in this class </a:t>
            </a:r>
          </a:p>
          <a:p>
            <a:pPr eaLnBrk="1" hangingPunct="1"/>
            <a:r>
              <a:rPr lang="en-US" altLang="en-US" dirty="0"/>
              <a:t> </a:t>
            </a:r>
          </a:p>
          <a:p>
            <a:pPr eaLnBrk="1" hangingPunct="1"/>
            <a:r>
              <a:rPr lang="en-US" altLang="en-US" dirty="0"/>
              <a:t> </a:t>
            </a:r>
          </a:p>
        </p:txBody>
      </p:sp>
      <p:sp>
        <p:nvSpPr>
          <p:cNvPr id="4" name="Rectangle 3">
            <a:extLst>
              <a:ext uri="{FF2B5EF4-FFF2-40B4-BE49-F238E27FC236}">
                <a16:creationId xmlns:a16="http://schemas.microsoft.com/office/drawing/2014/main" id="{E40B1E14-0C19-415F-94C1-D980B5F24AB2}"/>
              </a:ext>
            </a:extLst>
          </p:cNvPr>
          <p:cNvSpPr/>
          <p:nvPr/>
        </p:nvSpPr>
        <p:spPr>
          <a:xfrm>
            <a:off x="718457" y="1482954"/>
            <a:ext cx="6584145" cy="5816977"/>
          </a:xfrm>
          <a:prstGeom prst="rect">
            <a:avLst/>
          </a:prstGeom>
        </p:spPr>
        <p:txBody>
          <a:bodyPr wrap="square">
            <a:spAutoFit/>
          </a:bodyPr>
          <a:lstStyle/>
          <a:p>
            <a:pPr marL="457200" indent="-457200">
              <a:buFont typeface="Arial" panose="020B0604020202020204" pitchFamily="34" charset="0"/>
              <a:buChar char="•"/>
              <a:defRPr/>
            </a:pPr>
            <a:r>
              <a:rPr lang="en-US" sz="2400" dirty="0">
                <a:latin typeface="Arial" charset="0"/>
              </a:rPr>
              <a:t>“Non value indicators" (NVI) postal stationery: </a:t>
            </a:r>
            <a:r>
              <a:rPr lang="en-US" sz="2400" dirty="0"/>
              <a:t>indicates that a particular service/postage rate has been prepaid without indication of value</a:t>
            </a:r>
            <a:r>
              <a:rPr lang="en-US" sz="2400" dirty="0">
                <a:latin typeface="Arial" charset="0"/>
              </a:rPr>
              <a:t> </a:t>
            </a:r>
          </a:p>
          <a:p>
            <a:pPr marL="457200" indent="-457200">
              <a:buFont typeface="Arial" panose="020B0604020202020204" pitchFamily="34" charset="0"/>
              <a:buChar char="•"/>
              <a:defRPr/>
            </a:pPr>
            <a:endParaRPr lang="en-US" sz="2400" dirty="0">
              <a:latin typeface="Arial" charset="0"/>
            </a:endParaRPr>
          </a:p>
          <a:p>
            <a:pPr marL="457200" indent="-457200">
              <a:buFont typeface="Arial" panose="020B0604020202020204" pitchFamily="34" charset="0"/>
              <a:buChar char="•"/>
              <a:defRPr/>
            </a:pPr>
            <a:r>
              <a:rPr lang="en-US" sz="2400" dirty="0">
                <a:latin typeface="Arial" charset="0"/>
              </a:rPr>
              <a:t>Stamped Telegraph Forms </a:t>
            </a:r>
          </a:p>
          <a:p>
            <a:pPr marL="457200" indent="-457200">
              <a:buFont typeface="Arial" panose="020B0604020202020204" pitchFamily="34" charset="0"/>
              <a:buChar char="•"/>
              <a:defRPr/>
            </a:pPr>
            <a:r>
              <a:rPr lang="en-US" sz="2400" dirty="0">
                <a:latin typeface="Arial" charset="0"/>
              </a:rPr>
              <a:t>Stamped Money Orders /Postal </a:t>
            </a:r>
            <a:r>
              <a:rPr lang="en-US" sz="2400" dirty="0"/>
              <a:t> Orders/ Postal Notes</a:t>
            </a:r>
            <a:endParaRPr lang="en-US" sz="2400" dirty="0">
              <a:latin typeface="Arial" charset="0"/>
            </a:endParaRPr>
          </a:p>
          <a:p>
            <a:pPr marL="457200" indent="-457200">
              <a:buFont typeface="Arial" panose="020B0604020202020204" pitchFamily="34" charset="0"/>
              <a:buChar char="•"/>
              <a:defRPr/>
            </a:pPr>
            <a:r>
              <a:rPr lang="en-US" sz="2400" dirty="0">
                <a:latin typeface="Arial" charset="0"/>
              </a:rPr>
              <a:t>International Reply Coupons</a:t>
            </a:r>
          </a:p>
          <a:p>
            <a:pPr marL="457200" indent="-457200">
              <a:buFont typeface="Arial" panose="020B0604020202020204" pitchFamily="34" charset="0"/>
              <a:buChar char="•"/>
              <a:defRPr/>
            </a:pPr>
            <a:endParaRPr lang="en-US" sz="2400" dirty="0">
              <a:latin typeface="Arial" charset="0"/>
            </a:endParaRPr>
          </a:p>
          <a:p>
            <a:pPr marL="457200" indent="-457200">
              <a:buFont typeface="Arial" panose="020B0604020202020204" pitchFamily="34" charset="0"/>
              <a:buChar char="•"/>
              <a:defRPr/>
            </a:pPr>
            <a:r>
              <a:rPr lang="en-US" sz="2400" dirty="0"/>
              <a:t>“</a:t>
            </a:r>
            <a:r>
              <a:rPr lang="en-US" sz="2400" dirty="0">
                <a:latin typeface="Arial" charset="0"/>
              </a:rPr>
              <a:t>Formular" items which were sold to the public bearing adhesive stamps, as fore-runners to the issue of postal stationery items with impressed stamps. </a:t>
            </a:r>
          </a:p>
          <a:p>
            <a:pPr marL="457200" indent="-457200">
              <a:buFont typeface="Arial" panose="020B0604020202020204" pitchFamily="34" charset="0"/>
              <a:buChar char="•"/>
              <a:defRPr/>
            </a:pPr>
            <a:endParaRPr lang="en-US" dirty="0">
              <a:latin typeface="Arial" charset="0"/>
            </a:endParaRPr>
          </a:p>
          <a:p>
            <a:pPr eaLnBrk="1" hangingPunct="1">
              <a:defRPr/>
            </a:pPr>
            <a:r>
              <a:rPr lang="en-US" dirty="0">
                <a:latin typeface="Arial" charset="0"/>
              </a:rPr>
              <a:t> </a:t>
            </a:r>
          </a:p>
        </p:txBody>
      </p:sp>
      <p:pic>
        <p:nvPicPr>
          <p:cNvPr id="20485" name="Billede 2">
            <a:extLst>
              <a:ext uri="{FF2B5EF4-FFF2-40B4-BE49-F238E27FC236}">
                <a16:creationId xmlns:a16="http://schemas.microsoft.com/office/drawing/2014/main" id="{10F33420-79F4-4DF9-988E-C615517356BB}"/>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8618555" y="196991"/>
            <a:ext cx="3049283" cy="22057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02BD45B7-168C-1A0C-EBC5-48F5FB95E8D3}"/>
              </a:ext>
            </a:extLst>
          </p:cNvPr>
          <p:cNvPicPr>
            <a:picLocks noChangeAspect="1"/>
          </p:cNvPicPr>
          <p:nvPr/>
        </p:nvPicPr>
        <p:blipFill>
          <a:blip r:embed="rId3"/>
          <a:stretch>
            <a:fillRect/>
          </a:stretch>
        </p:blipFill>
        <p:spPr>
          <a:xfrm>
            <a:off x="8258462" y="4552441"/>
            <a:ext cx="3409376" cy="2232244"/>
          </a:xfrm>
          <a:prstGeom prst="rect">
            <a:avLst/>
          </a:prstGeom>
        </p:spPr>
      </p:pic>
      <p:pic>
        <p:nvPicPr>
          <p:cNvPr id="10" name="Picture 9">
            <a:extLst>
              <a:ext uri="{FF2B5EF4-FFF2-40B4-BE49-F238E27FC236}">
                <a16:creationId xmlns:a16="http://schemas.microsoft.com/office/drawing/2014/main" id="{C720389D-1E9C-4E4B-3C7B-B977B12C0F2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452750" y="2477244"/>
            <a:ext cx="1475371" cy="2000684"/>
          </a:xfrm>
          <a:prstGeom prst="rect">
            <a:avLst/>
          </a:prstGeom>
          <a:ln>
            <a:solidFill>
              <a:schemeClr val="tx1"/>
            </a:solidFill>
          </a:ln>
        </p:spPr>
      </p:pic>
      <p:pic>
        <p:nvPicPr>
          <p:cNvPr id="12" name="Picture 11">
            <a:extLst>
              <a:ext uri="{FF2B5EF4-FFF2-40B4-BE49-F238E27FC236}">
                <a16:creationId xmlns:a16="http://schemas.microsoft.com/office/drawing/2014/main" id="{EE6F0F51-BDEC-03D6-C791-53FCF06B8248}"/>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612156" y="2575624"/>
            <a:ext cx="2531040" cy="1754486"/>
          </a:xfrm>
          <a:prstGeom prst="rect">
            <a:avLst/>
          </a:prstGeom>
          <a:ln>
            <a:solidFill>
              <a:schemeClr val="tx1"/>
            </a:solidFill>
          </a:ln>
        </p:spPr>
      </p:pic>
    </p:spTree>
    <p:extLst>
      <p:ext uri="{BB962C8B-B14F-4D97-AF65-F5344CB8AC3E}">
        <p14:creationId xmlns:p14="http://schemas.microsoft.com/office/powerpoint/2010/main" val="4261629138"/>
      </p:ext>
    </p:extLst>
  </p:cSld>
  <p:clrMapOvr>
    <a:masterClrMapping/>
  </p:clrMapOvr>
  <p:transition spd="med">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Titel 1">
            <a:extLst>
              <a:ext uri="{FF2B5EF4-FFF2-40B4-BE49-F238E27FC236}">
                <a16:creationId xmlns:a16="http://schemas.microsoft.com/office/drawing/2014/main" id="{383265CC-10A4-49BB-9AD0-ED946163FB1C}"/>
              </a:ext>
            </a:extLst>
          </p:cNvPr>
          <p:cNvSpPr>
            <a:spLocks noGrp="1"/>
          </p:cNvSpPr>
          <p:nvPr>
            <p:ph type="title"/>
          </p:nvPr>
        </p:nvSpPr>
        <p:spPr>
          <a:xfrm>
            <a:off x="1433512" y="-6350"/>
            <a:ext cx="9324976" cy="723900"/>
          </a:xfrm>
        </p:spPr>
        <p:txBody>
          <a:bodyPr/>
          <a:lstStyle/>
          <a:p>
            <a:pPr>
              <a:defRPr/>
            </a:pPr>
            <a:r>
              <a:rPr lang="da-DK" dirty="0">
                <a:solidFill>
                  <a:schemeClr val="tx1"/>
                </a:solidFill>
              </a:rPr>
              <a:t>Material which cannot be included</a:t>
            </a:r>
          </a:p>
        </p:txBody>
      </p:sp>
      <p:pic>
        <p:nvPicPr>
          <p:cNvPr id="21507" name="Picture 2">
            <a:extLst>
              <a:ext uri="{FF2B5EF4-FFF2-40B4-BE49-F238E27FC236}">
                <a16:creationId xmlns:a16="http://schemas.microsoft.com/office/drawing/2014/main" id="{970EFBC3-0A33-4CDE-B552-FF5CD27D967E}"/>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689850" y="717550"/>
            <a:ext cx="3275013" cy="1682665"/>
          </a:xfrm>
          <a:prstGeom prst="rect">
            <a:avLst/>
          </a:prstGeom>
          <a:noFill/>
          <a:ln w="317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21508" name="Billede 2">
            <a:extLst>
              <a:ext uri="{FF2B5EF4-FFF2-40B4-BE49-F238E27FC236}">
                <a16:creationId xmlns:a16="http://schemas.microsoft.com/office/drawing/2014/main" id="{B75A77B2-FA33-4924-86C0-9CF77AA0A251}"/>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534275" y="2537637"/>
            <a:ext cx="3430588" cy="219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2C11784D-50CC-4D84-A567-6EFD9C1AF9F1}"/>
              </a:ext>
            </a:extLst>
          </p:cNvPr>
          <p:cNvSpPr/>
          <p:nvPr/>
        </p:nvSpPr>
        <p:spPr>
          <a:xfrm>
            <a:off x="680936" y="982664"/>
            <a:ext cx="5523014" cy="4524315"/>
          </a:xfrm>
          <a:prstGeom prst="rect">
            <a:avLst/>
          </a:prstGeom>
        </p:spPr>
        <p:txBody>
          <a:bodyPr wrap="square">
            <a:spAutoFit/>
          </a:bodyPr>
          <a:lstStyle/>
          <a:p>
            <a:pPr marL="342900" indent="-342900">
              <a:buFont typeface="Arial" panose="020B0604020202020204" pitchFamily="34" charset="0"/>
              <a:buChar char="•"/>
              <a:defRPr/>
            </a:pPr>
            <a:r>
              <a:rPr lang="en-US" sz="2400" dirty="0">
                <a:latin typeface="Arial" charset="0"/>
              </a:rPr>
              <a:t>unstamped stationery ‘formular’ items</a:t>
            </a:r>
          </a:p>
          <a:p>
            <a:pPr marL="342900" indent="-342900">
              <a:buFont typeface="Arial" panose="020B0604020202020204" pitchFamily="34" charset="0"/>
              <a:buChar char="•"/>
              <a:defRPr/>
            </a:pPr>
            <a:r>
              <a:rPr lang="en-US" sz="2400" dirty="0">
                <a:latin typeface="Arial" charset="0"/>
              </a:rPr>
              <a:t>unstamped stationery post office forms</a:t>
            </a:r>
          </a:p>
          <a:p>
            <a:pPr marL="342900" indent="-342900">
              <a:buFont typeface="Arial" panose="020B0604020202020204" pitchFamily="34" charset="0"/>
              <a:buChar char="•"/>
              <a:defRPr/>
            </a:pPr>
            <a:r>
              <a:rPr lang="en-US" sz="2400" dirty="0">
                <a:latin typeface="Arial" charset="0"/>
              </a:rPr>
              <a:t>unstamped military stationery</a:t>
            </a:r>
          </a:p>
          <a:p>
            <a:pPr marL="342900" indent="-342900">
              <a:buFont typeface="Arial" panose="020B0604020202020204" pitchFamily="34" charset="0"/>
              <a:buChar char="•"/>
              <a:defRPr/>
            </a:pPr>
            <a:r>
              <a:rPr lang="en-US" sz="2400" dirty="0">
                <a:latin typeface="Arial" charset="0"/>
              </a:rPr>
              <a:t>unstamped postal administration stationery</a:t>
            </a:r>
          </a:p>
          <a:p>
            <a:pPr marL="342900" indent="-342900">
              <a:buFont typeface="Arial" panose="020B0604020202020204" pitchFamily="34" charset="0"/>
              <a:buChar char="•"/>
              <a:defRPr/>
            </a:pPr>
            <a:r>
              <a:rPr lang="en-US" sz="2400" dirty="0">
                <a:latin typeface="Arial" charset="0"/>
              </a:rPr>
              <a:t>official franks</a:t>
            </a:r>
          </a:p>
          <a:p>
            <a:pPr marL="342900" indent="-342900">
              <a:buFont typeface="Arial" panose="020B0604020202020204" pitchFamily="34" charset="0"/>
              <a:buChar char="•"/>
              <a:defRPr/>
            </a:pPr>
            <a:r>
              <a:rPr lang="en-US" sz="2400" dirty="0">
                <a:latin typeface="Arial" charset="0"/>
              </a:rPr>
              <a:t>meter post impressions </a:t>
            </a:r>
          </a:p>
          <a:p>
            <a:pPr marL="342900" indent="-342900">
              <a:buFont typeface="Arial" panose="020B0604020202020204" pitchFamily="34" charset="0"/>
              <a:buChar char="•"/>
              <a:defRPr/>
            </a:pPr>
            <a:r>
              <a:rPr lang="en-US" sz="2400" dirty="0">
                <a:latin typeface="Arial" charset="0"/>
              </a:rPr>
              <a:t>privately generated 'Postage Paid Impressions’ </a:t>
            </a:r>
          </a:p>
          <a:p>
            <a:pPr eaLnBrk="1" hangingPunct="1">
              <a:defRPr/>
            </a:pPr>
            <a:endParaRPr lang="en-US" sz="2400" dirty="0">
              <a:latin typeface="Arial" charset="0"/>
            </a:endParaRPr>
          </a:p>
        </p:txBody>
      </p:sp>
      <p:sp>
        <p:nvSpPr>
          <p:cNvPr id="21510" name="Content Placeholder 3">
            <a:extLst>
              <a:ext uri="{FF2B5EF4-FFF2-40B4-BE49-F238E27FC236}">
                <a16:creationId xmlns:a16="http://schemas.microsoft.com/office/drawing/2014/main" id="{18FAB809-7F5A-4209-8A51-B081325D2B68}"/>
              </a:ext>
            </a:extLst>
          </p:cNvPr>
          <p:cNvSpPr>
            <a:spLocks noGrp="1" noChangeArrowheads="1"/>
          </p:cNvSpPr>
          <p:nvPr>
            <p:ph idx="1"/>
          </p:nvPr>
        </p:nvSpPr>
        <p:spPr>
          <a:xfrm>
            <a:off x="10199688" y="6165851"/>
            <a:ext cx="298450" cy="73025"/>
          </a:xfrm>
        </p:spPr>
        <p:txBody>
          <a:bodyPr>
            <a:normAutofit fontScale="25000" lnSpcReduction="20000"/>
          </a:bodyPr>
          <a:lstStyle/>
          <a:p>
            <a:endParaRPr lang="en-US" altLang="en-US" dirty="0">
              <a:ea typeface="ＭＳ Ｐゴシック" panose="020B0600070205080204" pitchFamily="34" charset="-128"/>
            </a:endParaRPr>
          </a:p>
        </p:txBody>
      </p:sp>
      <p:pic>
        <p:nvPicPr>
          <p:cNvPr id="21511" name="Picture 4">
            <a:extLst>
              <a:ext uri="{FF2B5EF4-FFF2-40B4-BE49-F238E27FC236}">
                <a16:creationId xmlns:a16="http://schemas.microsoft.com/office/drawing/2014/main" id="{AC7C6B28-FB8F-4814-8ECB-61987BA2391B}"/>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740650" y="4849768"/>
            <a:ext cx="3224213" cy="2008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13051719"/>
      </p:ext>
    </p:extLst>
  </p:cSld>
  <p:clrMapOvr>
    <a:masterClrMapping/>
  </p:clrMapOvr>
  <p:transition spd="med">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81A351AF-9F5B-468E-98FC-2F44B5BE1DA2}"/>
              </a:ext>
            </a:extLst>
          </p:cNvPr>
          <p:cNvSpPr>
            <a:spLocks noGrp="1" noChangeArrowheads="1"/>
          </p:cNvSpPr>
          <p:nvPr>
            <p:ph type="title"/>
          </p:nvPr>
        </p:nvSpPr>
        <p:spPr>
          <a:xfrm>
            <a:off x="919133" y="59567"/>
            <a:ext cx="10515600" cy="1325563"/>
          </a:xfrm>
        </p:spPr>
        <p:txBody>
          <a:bodyPr/>
          <a:lstStyle/>
          <a:p>
            <a:pPr eaLnBrk="1" hangingPunct="1">
              <a:defRPr/>
            </a:pPr>
            <a:r>
              <a:rPr lang="en-US" altLang="da-DK" dirty="0">
                <a:ea typeface="ＭＳ Ｐゴシック" pitchFamily="34" charset="-128"/>
              </a:rPr>
              <a:t>Essays, Proofs, Archival Material welcomed</a:t>
            </a:r>
          </a:p>
        </p:txBody>
      </p:sp>
      <p:sp>
        <p:nvSpPr>
          <p:cNvPr id="25603" name="Rectangle 3">
            <a:extLst>
              <a:ext uri="{FF2B5EF4-FFF2-40B4-BE49-F238E27FC236}">
                <a16:creationId xmlns:a16="http://schemas.microsoft.com/office/drawing/2014/main" id="{63EB7B51-7BFD-4BBE-B875-FD935D3AF401}"/>
              </a:ext>
            </a:extLst>
          </p:cNvPr>
          <p:cNvSpPr>
            <a:spLocks noGrp="1" noChangeArrowheads="1"/>
          </p:cNvSpPr>
          <p:nvPr>
            <p:ph idx="1"/>
          </p:nvPr>
        </p:nvSpPr>
        <p:spPr>
          <a:xfrm>
            <a:off x="3248499" y="1638851"/>
            <a:ext cx="6074381" cy="4854024"/>
          </a:xfrm>
        </p:spPr>
        <p:txBody>
          <a:bodyPr>
            <a:normAutofit lnSpcReduction="10000"/>
          </a:bodyPr>
          <a:lstStyle/>
          <a:p>
            <a:r>
              <a:rPr lang="da-DK" sz="2400" dirty="0">
                <a:effectLst/>
                <a:ea typeface="Times New Roman" panose="02020603050405020304" pitchFamily="18" charset="0"/>
              </a:rPr>
              <a:t>Archival material: Essays, proofs and specimens can be included in postal stationery exhibits</a:t>
            </a:r>
          </a:p>
          <a:p>
            <a:r>
              <a:rPr lang="da-DK" sz="2400" dirty="0">
                <a:ea typeface="Times New Roman" panose="02020603050405020304" pitchFamily="18" charset="0"/>
              </a:rPr>
              <a:t>Should be properly described</a:t>
            </a:r>
          </a:p>
          <a:p>
            <a:r>
              <a:rPr lang="da-DK" sz="2400" dirty="0">
                <a:effectLst/>
                <a:ea typeface="Times New Roman" panose="02020603050405020304" pitchFamily="18" charset="0"/>
              </a:rPr>
              <a:t>Care to ensure items related to postal stationery</a:t>
            </a:r>
            <a:endParaRPr lang="en-US" sz="2400" dirty="0">
              <a:effectLst/>
              <a:ea typeface="Times New Roman" panose="02020603050405020304" pitchFamily="18" charset="0"/>
            </a:endParaRPr>
          </a:p>
          <a:p>
            <a:pPr eaLnBrk="1" hangingPunct="1">
              <a:buFontTx/>
              <a:buNone/>
            </a:pPr>
            <a:endParaRPr lang="da-DK" altLang="da-DK" dirty="0">
              <a:ea typeface="ＭＳ Ｐゴシック" panose="020B0600070205080204" pitchFamily="34" charset="-128"/>
            </a:endParaRPr>
          </a:p>
          <a:p>
            <a:pPr eaLnBrk="1" hangingPunct="1">
              <a:buFontTx/>
              <a:buNone/>
            </a:pPr>
            <a:endParaRPr lang="da-DK" altLang="da-DK" dirty="0">
              <a:ea typeface="ＭＳ Ｐゴシック" panose="020B0600070205080204" pitchFamily="34" charset="-128"/>
            </a:endParaRPr>
          </a:p>
          <a:p>
            <a:pPr eaLnBrk="1" hangingPunct="1">
              <a:buFontTx/>
              <a:buNone/>
            </a:pPr>
            <a:endParaRPr lang="da-DK" altLang="da-DK" dirty="0">
              <a:ea typeface="ＭＳ Ｐゴシック" panose="020B0600070205080204" pitchFamily="34" charset="-128"/>
            </a:endParaRPr>
          </a:p>
          <a:p>
            <a:pPr eaLnBrk="1" hangingPunct="1">
              <a:buFontTx/>
              <a:buNone/>
            </a:pPr>
            <a:endParaRPr lang="da-DK" altLang="da-DK" dirty="0">
              <a:ea typeface="ＭＳ Ｐゴシック" panose="020B0600070205080204" pitchFamily="34" charset="-128"/>
            </a:endParaRPr>
          </a:p>
          <a:p>
            <a:pPr eaLnBrk="1" hangingPunct="1">
              <a:buFontTx/>
              <a:buNone/>
            </a:pPr>
            <a:r>
              <a:rPr lang="da-DK" altLang="da-DK" dirty="0">
                <a:ea typeface="ＭＳ Ｐゴシック" panose="020B0600070205080204" pitchFamily="34" charset="-128"/>
              </a:rPr>
              <a:t>	</a:t>
            </a:r>
            <a:endParaRPr lang="en-US" altLang="da-DK" dirty="0">
              <a:ea typeface="ＭＳ Ｐゴシック" panose="020B0600070205080204" pitchFamily="34" charset="-128"/>
            </a:endParaRPr>
          </a:p>
        </p:txBody>
      </p:sp>
      <p:sp>
        <p:nvSpPr>
          <p:cNvPr id="25605" name="Rectangle 1">
            <a:extLst>
              <a:ext uri="{FF2B5EF4-FFF2-40B4-BE49-F238E27FC236}">
                <a16:creationId xmlns:a16="http://schemas.microsoft.com/office/drawing/2014/main" id="{A6182A19-B9C4-4FC7-B04B-36F43F7364D6}"/>
              </a:ext>
            </a:extLst>
          </p:cNvPr>
          <p:cNvSpPr>
            <a:spLocks noChangeArrowheads="1"/>
          </p:cNvSpPr>
          <p:nvPr/>
        </p:nvSpPr>
        <p:spPr bwMode="auto">
          <a:xfrm>
            <a:off x="4424363" y="3167064"/>
            <a:ext cx="1841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800">
                <a:solidFill>
                  <a:srgbClr val="CC0000"/>
                </a:solidFill>
                <a:latin typeface="Arial" panose="020B0604020202020204" pitchFamily="34" charset="0"/>
                <a:ea typeface="ＭＳ Ｐゴシック" panose="020B0600070205080204" pitchFamily="34" charset="-128"/>
              </a:defRPr>
            </a:lvl1pPr>
            <a:lvl2pPr marL="742950" indent="-285750">
              <a:defRPr sz="2800">
                <a:solidFill>
                  <a:srgbClr val="CC0000"/>
                </a:solidFill>
                <a:latin typeface="Arial" panose="020B0604020202020204" pitchFamily="34" charset="0"/>
                <a:ea typeface="ＭＳ Ｐゴシック" panose="020B0600070205080204" pitchFamily="34" charset="-128"/>
              </a:defRPr>
            </a:lvl2pPr>
            <a:lvl3pPr marL="1143000" indent="-228600">
              <a:defRPr sz="2800">
                <a:solidFill>
                  <a:srgbClr val="CC0000"/>
                </a:solidFill>
                <a:latin typeface="Arial" panose="020B0604020202020204" pitchFamily="34" charset="0"/>
                <a:ea typeface="ＭＳ Ｐゴシック" panose="020B0600070205080204" pitchFamily="34" charset="-128"/>
              </a:defRPr>
            </a:lvl3pPr>
            <a:lvl4pPr marL="1600200" indent="-228600">
              <a:defRPr sz="2800">
                <a:solidFill>
                  <a:srgbClr val="CC0000"/>
                </a:solidFill>
                <a:latin typeface="Arial" panose="020B0604020202020204" pitchFamily="34" charset="0"/>
                <a:ea typeface="ＭＳ Ｐゴシック" panose="020B0600070205080204" pitchFamily="34" charset="-128"/>
              </a:defRPr>
            </a:lvl4pPr>
            <a:lvl5pPr marL="2057400" indent="-228600">
              <a:defRPr sz="2800">
                <a:solidFill>
                  <a:srgbClr val="CC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800">
                <a:solidFill>
                  <a:srgbClr val="CC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800">
                <a:solidFill>
                  <a:srgbClr val="CC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800">
                <a:solidFill>
                  <a:srgbClr val="CC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800">
                <a:solidFill>
                  <a:srgbClr val="CC0000"/>
                </a:solidFill>
                <a:latin typeface="Arial" panose="020B0604020202020204" pitchFamily="34" charset="0"/>
                <a:ea typeface="ＭＳ Ｐゴシック" panose="020B0600070205080204" pitchFamily="34" charset="-128"/>
              </a:defRPr>
            </a:lvl9pPr>
          </a:lstStyle>
          <a:p>
            <a:pPr eaLnBrk="1" hangingPunct="1"/>
            <a:endParaRPr lang="en-US" altLang="en-US" dirty="0"/>
          </a:p>
        </p:txBody>
      </p:sp>
      <p:pic>
        <p:nvPicPr>
          <p:cNvPr id="25606" name="Picture 2">
            <a:extLst>
              <a:ext uri="{FF2B5EF4-FFF2-40B4-BE49-F238E27FC236}">
                <a16:creationId xmlns:a16="http://schemas.microsoft.com/office/drawing/2014/main" id="{8D3DA1C0-71B7-4496-8095-DF1EB1498071}"/>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9535005" y="1300927"/>
            <a:ext cx="2252616" cy="2599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a:extLst>
              <a:ext uri="{FF2B5EF4-FFF2-40B4-BE49-F238E27FC236}">
                <a16:creationId xmlns:a16="http://schemas.microsoft.com/office/drawing/2014/main" id="{F600CD8B-5797-8EED-1E6F-F3DB106681B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254328" y="1586577"/>
            <a:ext cx="1564532" cy="1868747"/>
          </a:xfrm>
          <a:prstGeom prst="rect">
            <a:avLst/>
          </a:prstGeom>
        </p:spPr>
      </p:pic>
      <p:pic>
        <p:nvPicPr>
          <p:cNvPr id="3" name="Picture 3">
            <a:extLst>
              <a:ext uri="{FF2B5EF4-FFF2-40B4-BE49-F238E27FC236}">
                <a16:creationId xmlns:a16="http://schemas.microsoft.com/office/drawing/2014/main" id="{5AAB4F05-F688-7DDC-6E41-6499732EC5DB}"/>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2698006" y="3962766"/>
            <a:ext cx="2409015" cy="2663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4">
            <a:extLst>
              <a:ext uri="{FF2B5EF4-FFF2-40B4-BE49-F238E27FC236}">
                <a16:creationId xmlns:a16="http://schemas.microsoft.com/office/drawing/2014/main" id="{6FF22FE7-F94D-44D8-EAE6-761F3F47B65D}"/>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5666499" y="3888720"/>
            <a:ext cx="3107849" cy="28690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39283248"/>
      </p:ext>
    </p:extLst>
  </p:cSld>
  <p:clrMapOvr>
    <a:masterClrMapping/>
  </p:clrMapOvr>
  <p:transition spd="med">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EDF5D358-42B5-42D5-822C-1D5BAB5B23CF}"/>
              </a:ext>
            </a:extLst>
          </p:cNvPr>
          <p:cNvSpPr>
            <a:spLocks noGrp="1" noChangeArrowheads="1"/>
          </p:cNvSpPr>
          <p:nvPr>
            <p:ph type="title"/>
          </p:nvPr>
        </p:nvSpPr>
        <p:spPr>
          <a:xfrm>
            <a:off x="838200" y="158199"/>
            <a:ext cx="10515600" cy="1325563"/>
          </a:xfrm>
        </p:spPr>
        <p:txBody>
          <a:bodyPr/>
          <a:lstStyle/>
          <a:p>
            <a:pPr eaLnBrk="1" hangingPunct="1">
              <a:defRPr/>
            </a:pPr>
            <a:r>
              <a:rPr lang="en-US" altLang="da-DK" dirty="0">
                <a:ea typeface="ＭＳ Ｐゴシック" pitchFamily="34" charset="-128"/>
              </a:rPr>
              <a:t>Specimens</a:t>
            </a:r>
          </a:p>
        </p:txBody>
      </p:sp>
      <p:sp>
        <p:nvSpPr>
          <p:cNvPr id="27651" name="Rectangle 3">
            <a:extLst>
              <a:ext uri="{FF2B5EF4-FFF2-40B4-BE49-F238E27FC236}">
                <a16:creationId xmlns:a16="http://schemas.microsoft.com/office/drawing/2014/main" id="{78F95EA3-2204-4A1A-9BB7-D3B8A5F6077F}"/>
              </a:ext>
            </a:extLst>
          </p:cNvPr>
          <p:cNvSpPr>
            <a:spLocks noGrp="1" noChangeArrowheads="1"/>
          </p:cNvSpPr>
          <p:nvPr>
            <p:ph type="body" idx="1"/>
          </p:nvPr>
        </p:nvSpPr>
        <p:spPr>
          <a:xfrm>
            <a:off x="1000410" y="726402"/>
            <a:ext cx="6074229" cy="4679950"/>
          </a:xfrm>
        </p:spPr>
        <p:txBody>
          <a:bodyPr>
            <a:normAutofit fontScale="85000" lnSpcReduction="20000"/>
          </a:bodyPr>
          <a:lstStyle/>
          <a:p>
            <a:pPr eaLnBrk="1" hangingPunct="1">
              <a:buFontTx/>
              <a:buNone/>
            </a:pPr>
            <a:endParaRPr lang="da-DK" altLang="da-DK" dirty="0">
              <a:ea typeface="ＭＳ Ｐゴシック" panose="020B0600070205080204" pitchFamily="34" charset="-128"/>
            </a:endParaRPr>
          </a:p>
          <a:p>
            <a:r>
              <a:rPr lang="da-DK" altLang="da-DK" sz="3400" dirty="0">
                <a:ea typeface="ＭＳ Ｐゴシック" panose="020B0600070205080204" pitchFamily="34" charset="-128"/>
              </a:rPr>
              <a:t>UPU Specimens</a:t>
            </a:r>
          </a:p>
          <a:p>
            <a:r>
              <a:rPr lang="da-DK" altLang="da-DK" sz="3400" dirty="0">
                <a:ea typeface="ＭＳ Ｐゴシック" panose="020B0600070205080204" pitchFamily="34" charset="-128"/>
              </a:rPr>
              <a:t>Printer’s specimens</a:t>
            </a:r>
          </a:p>
          <a:p>
            <a:r>
              <a:rPr lang="da-DK" altLang="da-DK" sz="3400" dirty="0">
                <a:ea typeface="ＭＳ Ｐゴシック" panose="020B0600070205080204" pitchFamily="34" charset="-128"/>
              </a:rPr>
              <a:t>Post Office specimens – displays, presentation, for collectors</a:t>
            </a:r>
          </a:p>
          <a:p>
            <a:r>
              <a:rPr lang="da-DK" sz="3400" dirty="0">
                <a:ea typeface="Times New Roman" panose="02020603050405020304" pitchFamily="18" charset="0"/>
              </a:rPr>
              <a:t>Should be properly described</a:t>
            </a:r>
          </a:p>
          <a:p>
            <a:r>
              <a:rPr lang="en-US" sz="3400" dirty="0">
                <a:effectLst/>
                <a:ea typeface="Times New Roman" panose="02020603050405020304" pitchFamily="18" charset="0"/>
              </a:rPr>
              <a:t>For some small British Colonies UPU Specimen stationery can be more common than used</a:t>
            </a:r>
          </a:p>
          <a:p>
            <a:pPr eaLnBrk="1" hangingPunct="1">
              <a:buFontTx/>
              <a:buNone/>
            </a:pPr>
            <a:endParaRPr lang="da-DK" altLang="da-DK" dirty="0">
              <a:ea typeface="ＭＳ Ｐゴシック" panose="020B0600070205080204" pitchFamily="34" charset="-128"/>
            </a:endParaRPr>
          </a:p>
          <a:p>
            <a:pPr eaLnBrk="1" hangingPunct="1">
              <a:buFontTx/>
              <a:buNone/>
            </a:pPr>
            <a:r>
              <a:rPr lang="da-DK" altLang="da-DK" dirty="0">
                <a:ea typeface="ＭＳ Ｐゴシック" panose="020B0600070205080204" pitchFamily="34" charset="-128"/>
              </a:rPr>
              <a:t>	</a:t>
            </a:r>
          </a:p>
          <a:p>
            <a:pPr eaLnBrk="1" hangingPunct="1">
              <a:buFontTx/>
              <a:buNone/>
            </a:pPr>
            <a:endParaRPr lang="da-DK" altLang="da-DK" dirty="0">
              <a:ea typeface="ＭＳ Ｐゴシック" panose="020B0600070205080204" pitchFamily="34" charset="-128"/>
            </a:endParaRPr>
          </a:p>
          <a:p>
            <a:pPr eaLnBrk="1" hangingPunct="1">
              <a:buFontTx/>
              <a:buNone/>
            </a:pPr>
            <a:endParaRPr lang="en-US" altLang="da-DK" dirty="0">
              <a:ea typeface="ＭＳ Ｐゴシック" panose="020B0600070205080204" pitchFamily="34" charset="-128"/>
            </a:endParaRPr>
          </a:p>
        </p:txBody>
      </p:sp>
      <p:pic>
        <p:nvPicPr>
          <p:cNvPr id="8196" name="Billede 5" descr="Specimen1.jpg">
            <a:extLst>
              <a:ext uri="{FF2B5EF4-FFF2-40B4-BE49-F238E27FC236}">
                <a16:creationId xmlns:a16="http://schemas.microsoft.com/office/drawing/2014/main" id="{A7826224-CEF2-4FBB-AB16-E90F500E7EF2}"/>
              </a:ext>
            </a:extLst>
          </p:cNvPr>
          <p:cNvPicPr>
            <a:picLocks noChangeAspect="1"/>
          </p:cNvPicPr>
          <p:nvPr/>
        </p:nvPicPr>
        <p:blipFill>
          <a:blip r:embed="rId3" cstate="print"/>
          <a:srcRect/>
          <a:stretch>
            <a:fillRect/>
          </a:stretch>
        </p:blipFill>
        <p:spPr bwMode="auto">
          <a:xfrm>
            <a:off x="7893089" y="851814"/>
            <a:ext cx="3389312" cy="2214563"/>
          </a:xfrm>
          <a:prstGeom prst="rect">
            <a:avLst/>
          </a:prstGeom>
          <a:noFill/>
          <a:ln>
            <a:noFill/>
          </a:ln>
          <a:effectLst>
            <a:outerShdw blurRad="63500" dist="38100" dir="2700000" algn="tl" rotWithShape="0">
              <a:srgbClr val="000000">
                <a:alpha val="39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8">
            <a:extLst>
              <a:ext uri="{FF2B5EF4-FFF2-40B4-BE49-F238E27FC236}">
                <a16:creationId xmlns:a16="http://schemas.microsoft.com/office/drawing/2014/main" id="{6A903B35-9BCD-4E01-D826-81D399AC362E}"/>
              </a:ext>
            </a:extLst>
          </p:cNvPr>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1138431" y="4309388"/>
            <a:ext cx="3933825" cy="21939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F48F6D22-317F-18AF-8DCD-6968EED30CB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620001" y="4085202"/>
            <a:ext cx="3733799" cy="2418111"/>
          </a:xfrm>
          <a:prstGeom prst="rect">
            <a:avLst/>
          </a:prstGeom>
        </p:spPr>
      </p:pic>
    </p:spTree>
    <p:extLst>
      <p:ext uri="{BB962C8B-B14F-4D97-AF65-F5344CB8AC3E}">
        <p14:creationId xmlns:p14="http://schemas.microsoft.com/office/powerpoint/2010/main" val="273533449"/>
      </p:ext>
    </p:extLst>
  </p:cSld>
  <p:clrMapOvr>
    <a:masterClrMapping/>
  </p:clrMapOvr>
  <p:transition spd="med">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9B8002A5-D461-4441-A5EB-4A39AC976072}"/>
              </a:ext>
            </a:extLst>
          </p:cNvPr>
          <p:cNvSpPr>
            <a:spLocks noGrp="1" noChangeArrowheads="1"/>
          </p:cNvSpPr>
          <p:nvPr>
            <p:ph type="title"/>
          </p:nvPr>
        </p:nvSpPr>
        <p:spPr/>
        <p:txBody>
          <a:bodyPr/>
          <a:lstStyle/>
          <a:p>
            <a:pPr eaLnBrk="1" hangingPunct="1">
              <a:defRPr/>
            </a:pPr>
            <a:r>
              <a:rPr lang="en-US" altLang="da-DK" dirty="0">
                <a:ea typeface="ＭＳ Ｐゴシック" pitchFamily="34" charset="-128"/>
              </a:rPr>
              <a:t>The Use of Cut-Outs in Exhibits</a:t>
            </a:r>
          </a:p>
        </p:txBody>
      </p:sp>
      <p:sp>
        <p:nvSpPr>
          <p:cNvPr id="23555" name="Rectangle 3">
            <a:extLst>
              <a:ext uri="{FF2B5EF4-FFF2-40B4-BE49-F238E27FC236}">
                <a16:creationId xmlns:a16="http://schemas.microsoft.com/office/drawing/2014/main" id="{A47C49F0-005D-4CCB-8DE5-87D189411FD2}"/>
              </a:ext>
            </a:extLst>
          </p:cNvPr>
          <p:cNvSpPr>
            <a:spLocks noGrp="1" noChangeArrowheads="1"/>
          </p:cNvSpPr>
          <p:nvPr>
            <p:ph idx="1"/>
          </p:nvPr>
        </p:nvSpPr>
        <p:spPr>
          <a:xfrm>
            <a:off x="838200" y="1600201"/>
            <a:ext cx="5900738" cy="4525963"/>
          </a:xfrm>
        </p:spPr>
        <p:txBody>
          <a:bodyPr>
            <a:normAutofit/>
          </a:bodyPr>
          <a:lstStyle/>
          <a:p>
            <a:pPr eaLnBrk="1" hangingPunct="1">
              <a:lnSpc>
                <a:spcPct val="80000"/>
              </a:lnSpc>
            </a:pPr>
            <a:r>
              <a:rPr lang="en-US" altLang="da-DK" dirty="0">
                <a:ea typeface="ＭＳ Ｐゴシック" panose="020B0600070205080204" pitchFamily="34" charset="-128"/>
              </a:rPr>
              <a:t>Usually</a:t>
            </a:r>
            <a:r>
              <a:rPr lang="da-DK" altLang="da-DK" dirty="0">
                <a:ea typeface="ＭＳ Ｐゴシック" panose="020B0600070205080204" pitchFamily="34" charset="-128"/>
              </a:rPr>
              <a:t> postal stationery exhibits consist of whole items. If entires of a specific type only exists as a cut-out or is very rare in whole form, then cut-outs can be part of the exhibit</a:t>
            </a:r>
          </a:p>
          <a:p>
            <a:pPr eaLnBrk="1" hangingPunct="1">
              <a:lnSpc>
                <a:spcPct val="80000"/>
              </a:lnSpc>
            </a:pPr>
            <a:endParaRPr lang="da-DK" altLang="da-DK" dirty="0">
              <a:ea typeface="ＭＳ Ｐゴシック" panose="020B0600070205080204" pitchFamily="34" charset="-128"/>
            </a:endParaRPr>
          </a:p>
          <a:p>
            <a:pPr eaLnBrk="1" hangingPunct="1">
              <a:lnSpc>
                <a:spcPct val="80000"/>
              </a:lnSpc>
            </a:pPr>
            <a:r>
              <a:rPr lang="da-DK" altLang="da-DK" dirty="0">
                <a:ea typeface="ＭＳ Ｐゴシック" panose="020B0600070205080204" pitchFamily="34" charset="-128"/>
              </a:rPr>
              <a:t>In some countries cut-outs could be used as adhesive stamps. Cut-outs used in this way on entires can also be part of a postal stationery exhibit</a:t>
            </a:r>
            <a:endParaRPr lang="en-US" altLang="da-DK" dirty="0">
              <a:ea typeface="ＭＳ Ｐゴシック" panose="020B0600070205080204" pitchFamily="34" charset="-128"/>
            </a:endParaRPr>
          </a:p>
        </p:txBody>
      </p:sp>
      <p:pic>
        <p:nvPicPr>
          <p:cNvPr id="5" name="Billede 4" descr="Cut out.jpg">
            <a:extLst>
              <a:ext uri="{FF2B5EF4-FFF2-40B4-BE49-F238E27FC236}">
                <a16:creationId xmlns:a16="http://schemas.microsoft.com/office/drawing/2014/main" id="{0A4A1F63-ED21-4D4C-A65D-6F6FC540BDC3}"/>
              </a:ext>
            </a:extLst>
          </p:cNvPr>
          <p:cNvPicPr>
            <a:picLocks noChangeAspect="1"/>
          </p:cNvPicPr>
          <p:nvPr/>
        </p:nvPicPr>
        <p:blipFill>
          <a:blip r:embed="rId3" cstate="print"/>
          <a:srcRect/>
          <a:stretch>
            <a:fillRect/>
          </a:stretch>
        </p:blipFill>
        <p:spPr bwMode="auto">
          <a:xfrm>
            <a:off x="7731160" y="3656384"/>
            <a:ext cx="4099168" cy="2617956"/>
          </a:xfrm>
          <a:prstGeom prst="rect">
            <a:avLst/>
          </a:prstGeom>
          <a:noFill/>
          <a:ln>
            <a:noFill/>
          </a:ln>
          <a:effectLst>
            <a:outerShdw blurRad="63500" dist="38100" dir="2700000" algn="tl" rotWithShape="0">
              <a:srgbClr val="000000">
                <a:alpha val="39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7" name="Billede 5" descr="cutsquare.jpg">
            <a:extLst>
              <a:ext uri="{FF2B5EF4-FFF2-40B4-BE49-F238E27FC236}">
                <a16:creationId xmlns:a16="http://schemas.microsoft.com/office/drawing/2014/main" id="{DD5DA94E-DA9C-43E5-A9D4-F2ED19339B20}"/>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9079136" y="1502915"/>
            <a:ext cx="1403215" cy="1603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49945193"/>
      </p:ext>
    </p:extLst>
  </p:cSld>
  <p:clrMapOvr>
    <a:masterClrMapping/>
  </p:clrMapOvr>
  <p:transition spd="med">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A3F0BA8A-B066-AA9C-6B0D-72674A2DE2B4}"/>
              </a:ext>
            </a:extLst>
          </p:cNvPr>
          <p:cNvSpPr>
            <a:spLocks noGrp="1" noChangeArrowheads="1"/>
          </p:cNvSpPr>
          <p:nvPr>
            <p:ph type="title"/>
          </p:nvPr>
        </p:nvSpPr>
        <p:spPr/>
        <p:txBody>
          <a:bodyPr/>
          <a:lstStyle/>
          <a:p>
            <a:pPr eaLnBrk="1" hangingPunct="1">
              <a:defRPr/>
            </a:pPr>
            <a:r>
              <a:rPr lang="en-US" sz="3600" dirty="0"/>
              <a:t>Organisation of a Postal Stationery Exhibit</a:t>
            </a:r>
          </a:p>
        </p:txBody>
      </p:sp>
      <p:sp>
        <p:nvSpPr>
          <p:cNvPr id="9" name="Pladsholder til indhold 8">
            <a:extLst>
              <a:ext uri="{FF2B5EF4-FFF2-40B4-BE49-F238E27FC236}">
                <a16:creationId xmlns:a16="http://schemas.microsoft.com/office/drawing/2014/main" id="{0367F39E-F98D-622C-F4A3-4DED5023D841}"/>
              </a:ext>
            </a:extLst>
          </p:cNvPr>
          <p:cNvSpPr>
            <a:spLocks noGrp="1"/>
          </p:cNvSpPr>
          <p:nvPr>
            <p:ph idx="1"/>
          </p:nvPr>
        </p:nvSpPr>
        <p:spPr/>
        <p:txBody>
          <a:bodyPr/>
          <a:lstStyle/>
          <a:p>
            <a:pPr marL="0" indent="0" algn="ctr">
              <a:buNone/>
              <a:defRPr/>
            </a:pPr>
            <a:endParaRPr lang="en-US" dirty="0"/>
          </a:p>
          <a:p>
            <a:pPr marL="0" indent="0" algn="ctr">
              <a:buNone/>
              <a:defRPr/>
            </a:pPr>
            <a:r>
              <a:rPr lang="en-US" sz="3600" dirty="0"/>
              <a:t>The Physical Form</a:t>
            </a:r>
          </a:p>
          <a:p>
            <a:pPr marL="0" indent="0" algn="ctr">
              <a:buNone/>
              <a:defRPr/>
            </a:pPr>
            <a:r>
              <a:rPr lang="en-US" sz="3600" dirty="0"/>
              <a:t>The Availability</a:t>
            </a:r>
          </a:p>
          <a:p>
            <a:pPr marL="0" indent="0" algn="ctr">
              <a:buNone/>
              <a:defRPr/>
            </a:pPr>
            <a:r>
              <a:rPr lang="en-US" sz="3600" dirty="0"/>
              <a:t>The Function</a:t>
            </a:r>
            <a:endParaRPr lang="en-US" dirty="0"/>
          </a:p>
          <a:p>
            <a:pPr marL="0" indent="0" algn="ctr">
              <a:buNone/>
              <a:defRPr/>
            </a:pPr>
            <a:endParaRPr lang="en-US" dirty="0"/>
          </a:p>
          <a:p>
            <a:pPr marL="0" indent="0" algn="ctr">
              <a:buNone/>
              <a:defRPr/>
            </a:pPr>
            <a:r>
              <a:rPr lang="en-US" dirty="0"/>
              <a:t>This is important when defining the scope of the postal stationery exhibit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C50E6FBC-CD20-573C-703E-52705DA99C7B}"/>
              </a:ext>
            </a:extLst>
          </p:cNvPr>
          <p:cNvSpPr>
            <a:spLocks noGrp="1" noChangeArrowheads="1"/>
          </p:cNvSpPr>
          <p:nvPr>
            <p:ph type="title"/>
          </p:nvPr>
        </p:nvSpPr>
        <p:spPr/>
        <p:txBody>
          <a:bodyPr/>
          <a:lstStyle/>
          <a:p>
            <a:pPr eaLnBrk="1" hangingPunct="1">
              <a:defRPr/>
            </a:pPr>
            <a:r>
              <a:rPr lang="en-US" sz="3600" dirty="0"/>
              <a:t>Postal Stationery: The Physical Form</a:t>
            </a:r>
          </a:p>
        </p:txBody>
      </p:sp>
      <p:sp>
        <p:nvSpPr>
          <p:cNvPr id="7173" name="Pladsholder til indhold 6">
            <a:extLst>
              <a:ext uri="{FF2B5EF4-FFF2-40B4-BE49-F238E27FC236}">
                <a16:creationId xmlns:a16="http://schemas.microsoft.com/office/drawing/2014/main" id="{E2AB6301-392D-AB26-3224-A974246E8846}"/>
              </a:ext>
            </a:extLst>
          </p:cNvPr>
          <p:cNvSpPr>
            <a:spLocks noGrp="1"/>
          </p:cNvSpPr>
          <p:nvPr>
            <p:ph sz="half" idx="2"/>
          </p:nvPr>
        </p:nvSpPr>
        <p:spPr>
          <a:xfrm>
            <a:off x="5743292" y="1464813"/>
            <a:ext cx="5181600" cy="4351338"/>
          </a:xfrm>
        </p:spPr>
        <p:txBody>
          <a:bodyPr/>
          <a:lstStyle/>
          <a:p>
            <a:r>
              <a:rPr lang="en-US" altLang="en-US" dirty="0"/>
              <a:t>Letter Sheets &amp; Aerogrammes</a:t>
            </a:r>
          </a:p>
          <a:p>
            <a:r>
              <a:rPr lang="en-US" altLang="en-US" dirty="0"/>
              <a:t>Envelopes &amp; Registered Envelopes</a:t>
            </a:r>
          </a:p>
          <a:p>
            <a:r>
              <a:rPr lang="en-US" altLang="en-US" dirty="0"/>
              <a:t>Postal Cards &amp; Reply Cards</a:t>
            </a:r>
          </a:p>
          <a:p>
            <a:r>
              <a:rPr lang="en-US" altLang="en-US" dirty="0"/>
              <a:t>Letter Cards</a:t>
            </a:r>
          </a:p>
          <a:p>
            <a:r>
              <a:rPr lang="en-US" altLang="en-US" dirty="0"/>
              <a:t>Wrappers</a:t>
            </a:r>
          </a:p>
          <a:p>
            <a:r>
              <a:rPr lang="en-US" altLang="en-US" dirty="0"/>
              <a:t>Printed Forms</a:t>
            </a:r>
          </a:p>
          <a:p>
            <a:endParaRPr lang="en-US" altLang="en-US" dirty="0"/>
          </a:p>
          <a:p>
            <a:endParaRPr lang="en-US" altLang="en-US" dirty="0"/>
          </a:p>
          <a:p>
            <a:endParaRPr lang="en-US" altLang="en-US" dirty="0"/>
          </a:p>
        </p:txBody>
      </p:sp>
      <p:pic>
        <p:nvPicPr>
          <p:cNvPr id="11" name="Billede 10" descr="xxxxx.jpg">
            <a:extLst>
              <a:ext uri="{FF2B5EF4-FFF2-40B4-BE49-F238E27FC236}">
                <a16:creationId xmlns:a16="http://schemas.microsoft.com/office/drawing/2014/main" id="{36EBB28C-F08E-09E7-8EED-F3DF17739619}"/>
              </a:ext>
            </a:extLst>
          </p:cNvPr>
          <p:cNvPicPr>
            <a:picLocks noChangeAspect="1"/>
          </p:cNvPicPr>
          <p:nvPr/>
        </p:nvPicPr>
        <p:blipFill>
          <a:blip r:embed="rId3"/>
          <a:stretch>
            <a:fillRect/>
          </a:stretch>
        </p:blipFill>
        <p:spPr>
          <a:xfrm>
            <a:off x="8209504" y="3888655"/>
            <a:ext cx="3758082" cy="2571812"/>
          </a:xfrm>
          <a:prstGeom prst="rect">
            <a:avLst/>
          </a:prstGeom>
          <a:effectLst>
            <a:outerShdw blurRad="50800" dist="38100" dir="2700000" algn="tl" rotWithShape="0">
              <a:prstClr val="black">
                <a:alpha val="40000"/>
              </a:prstClr>
            </a:outerShdw>
          </a:effectLst>
        </p:spPr>
      </p:pic>
      <p:pic>
        <p:nvPicPr>
          <p:cNvPr id="2" name="Picture 1">
            <a:extLst>
              <a:ext uri="{FF2B5EF4-FFF2-40B4-BE49-F238E27FC236}">
                <a16:creationId xmlns:a16="http://schemas.microsoft.com/office/drawing/2014/main" id="{79E29715-8F4C-AFBB-481B-D3A31867727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24580" y="1464813"/>
            <a:ext cx="4171952" cy="2113552"/>
          </a:xfrm>
          <a:prstGeom prst="rect">
            <a:avLst/>
          </a:prstGeom>
        </p:spPr>
      </p:pic>
      <p:pic>
        <p:nvPicPr>
          <p:cNvPr id="4" name="Picture 3">
            <a:extLst>
              <a:ext uri="{FF2B5EF4-FFF2-40B4-BE49-F238E27FC236}">
                <a16:creationId xmlns:a16="http://schemas.microsoft.com/office/drawing/2014/main" id="{15CAA35A-6A2A-E3FD-0EE4-EFC8F9A083A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24580" y="4108350"/>
            <a:ext cx="5118712" cy="2304653"/>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49B95A86-C762-6867-D997-C14B2D064DE9}"/>
              </a:ext>
            </a:extLst>
          </p:cNvPr>
          <p:cNvSpPr>
            <a:spLocks noGrp="1" noChangeArrowheads="1"/>
          </p:cNvSpPr>
          <p:nvPr>
            <p:ph type="title"/>
          </p:nvPr>
        </p:nvSpPr>
        <p:spPr>
          <a:xfrm>
            <a:off x="4245428" y="365125"/>
            <a:ext cx="7108371" cy="1325563"/>
          </a:xfrm>
        </p:spPr>
        <p:txBody>
          <a:bodyPr/>
          <a:lstStyle/>
          <a:p>
            <a:pPr eaLnBrk="1" hangingPunct="1">
              <a:defRPr/>
            </a:pPr>
            <a:r>
              <a:rPr lang="en-US" sz="3600" dirty="0"/>
              <a:t>Postal Stationery: </a:t>
            </a:r>
            <a:br>
              <a:rPr lang="en-US" sz="3600" dirty="0"/>
            </a:br>
            <a:r>
              <a:rPr lang="en-US" sz="3600" dirty="0"/>
              <a:t>The Availability</a:t>
            </a:r>
          </a:p>
        </p:txBody>
      </p:sp>
      <p:sp>
        <p:nvSpPr>
          <p:cNvPr id="8195" name="Pladsholder til indhold 8">
            <a:extLst>
              <a:ext uri="{FF2B5EF4-FFF2-40B4-BE49-F238E27FC236}">
                <a16:creationId xmlns:a16="http://schemas.microsoft.com/office/drawing/2014/main" id="{E2171116-EABA-218A-EB37-2E600939256E}"/>
              </a:ext>
            </a:extLst>
          </p:cNvPr>
          <p:cNvSpPr>
            <a:spLocks noGrp="1"/>
          </p:cNvSpPr>
          <p:nvPr>
            <p:ph sz="half" idx="1"/>
          </p:nvPr>
        </p:nvSpPr>
        <p:spPr>
          <a:xfrm>
            <a:off x="1702002" y="3701398"/>
            <a:ext cx="8258175" cy="4525963"/>
          </a:xfrm>
        </p:spPr>
        <p:txBody>
          <a:bodyPr/>
          <a:lstStyle/>
          <a:p>
            <a:r>
              <a:rPr lang="en-US" altLang="en-US" dirty="0"/>
              <a:t>Post Office Issues (for public use)</a:t>
            </a:r>
          </a:p>
          <a:p>
            <a:r>
              <a:rPr lang="en-US" altLang="en-US" dirty="0"/>
              <a:t>Military Issues (for members of the armed forces)</a:t>
            </a:r>
          </a:p>
          <a:p>
            <a:r>
              <a:rPr lang="en-US" altLang="en-US" dirty="0"/>
              <a:t>Official Service (for use of government)</a:t>
            </a:r>
          </a:p>
          <a:p>
            <a:r>
              <a:rPr lang="en-US" altLang="en-US" dirty="0"/>
              <a:t>Local Post (for public use locally) </a:t>
            </a:r>
          </a:p>
          <a:p>
            <a:r>
              <a:rPr lang="en-US" altLang="en-US" dirty="0"/>
              <a:t>Stamped to Order (ordered by private individuals or organizations)</a:t>
            </a:r>
          </a:p>
          <a:p>
            <a:endParaRPr lang="en-US" altLang="en-US" dirty="0"/>
          </a:p>
        </p:txBody>
      </p:sp>
      <p:pic>
        <p:nvPicPr>
          <p:cNvPr id="2" name="Picture 1">
            <a:extLst>
              <a:ext uri="{FF2B5EF4-FFF2-40B4-BE49-F238E27FC236}">
                <a16:creationId xmlns:a16="http://schemas.microsoft.com/office/drawing/2014/main" id="{68D23EC0-06D7-8D8E-DA2B-14E773C5DD3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21265854">
            <a:off x="229324" y="415979"/>
            <a:ext cx="3579396" cy="2392261"/>
          </a:xfrm>
          <a:prstGeom prst="rect">
            <a:avLst/>
          </a:prstGeom>
        </p:spPr>
      </p:pic>
      <p:pic>
        <p:nvPicPr>
          <p:cNvPr id="3" name="Picture 2">
            <a:extLst>
              <a:ext uri="{FF2B5EF4-FFF2-40B4-BE49-F238E27FC236}">
                <a16:creationId xmlns:a16="http://schemas.microsoft.com/office/drawing/2014/main" id="{2DC0910C-048B-2E17-DAD9-C97D595E41B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527622">
            <a:off x="8355084" y="610880"/>
            <a:ext cx="3242235" cy="2273665"/>
          </a:xfrm>
          <a:prstGeom prst="rect">
            <a:avLst/>
          </a:prstGeom>
          <a:ln>
            <a:solidFill>
              <a:schemeClr val="tx1"/>
            </a:solidFill>
          </a:ln>
        </p:spPr>
      </p:pic>
      <p:pic>
        <p:nvPicPr>
          <p:cNvPr id="11" name="Picture 10">
            <a:extLst>
              <a:ext uri="{FF2B5EF4-FFF2-40B4-BE49-F238E27FC236}">
                <a16:creationId xmlns:a16="http://schemas.microsoft.com/office/drawing/2014/main" id="{2C44A318-F191-4532-FEA0-F83408E3520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149897" y="1612109"/>
            <a:ext cx="3649716" cy="1903945"/>
          </a:xfrm>
          <a:prstGeom prst="rect">
            <a:avLst/>
          </a:prstGeom>
          <a:ln>
            <a:solidFill>
              <a:schemeClr val="tx1"/>
            </a:solid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116D51ED-8EE8-9D4B-BC35-7E951450517E}"/>
              </a:ext>
            </a:extLst>
          </p:cNvPr>
          <p:cNvSpPr>
            <a:spLocks noGrp="1" noChangeArrowheads="1"/>
          </p:cNvSpPr>
          <p:nvPr>
            <p:ph type="title"/>
          </p:nvPr>
        </p:nvSpPr>
        <p:spPr/>
        <p:txBody>
          <a:bodyPr/>
          <a:lstStyle/>
          <a:p>
            <a:pPr eaLnBrk="1" hangingPunct="1">
              <a:defRPr/>
            </a:pPr>
            <a:r>
              <a:rPr lang="en-US" sz="3600" dirty="0"/>
              <a:t>Postal Stationery:</a:t>
            </a:r>
            <a:br>
              <a:rPr lang="en-US" sz="3600" dirty="0"/>
            </a:br>
            <a:r>
              <a:rPr lang="en-US" sz="3600" dirty="0"/>
              <a:t>The Function</a:t>
            </a:r>
          </a:p>
        </p:txBody>
      </p:sp>
      <p:sp>
        <p:nvSpPr>
          <p:cNvPr id="9219" name="Pladsholder til indhold 6">
            <a:extLst>
              <a:ext uri="{FF2B5EF4-FFF2-40B4-BE49-F238E27FC236}">
                <a16:creationId xmlns:a16="http://schemas.microsoft.com/office/drawing/2014/main" id="{613189D6-0109-4180-0D91-9AF0AD6CB38F}"/>
              </a:ext>
            </a:extLst>
          </p:cNvPr>
          <p:cNvSpPr>
            <a:spLocks noGrp="1"/>
          </p:cNvSpPr>
          <p:nvPr>
            <p:ph sz="half" idx="2"/>
          </p:nvPr>
        </p:nvSpPr>
        <p:spPr>
          <a:xfrm>
            <a:off x="1530765" y="1690688"/>
            <a:ext cx="4429125" cy="4525963"/>
          </a:xfrm>
        </p:spPr>
        <p:txBody>
          <a:bodyPr/>
          <a:lstStyle/>
          <a:p>
            <a:r>
              <a:rPr lang="en-US" altLang="en-US" dirty="0"/>
              <a:t>Postal (surface): Local, inland or foreign </a:t>
            </a:r>
          </a:p>
          <a:p>
            <a:r>
              <a:rPr lang="en-US" altLang="en-US" dirty="0"/>
              <a:t>Airmail: Inland or foreign </a:t>
            </a:r>
          </a:p>
          <a:p>
            <a:r>
              <a:rPr lang="en-US" altLang="en-US" dirty="0"/>
              <a:t>Registered: Inland or foreign </a:t>
            </a:r>
          </a:p>
          <a:p>
            <a:r>
              <a:rPr lang="en-US" altLang="en-US" dirty="0"/>
              <a:t>Telegraph: Inland or foreign </a:t>
            </a:r>
          </a:p>
          <a:p>
            <a:r>
              <a:rPr lang="en-US" altLang="en-US" dirty="0"/>
              <a:t>Parcel Cards</a:t>
            </a:r>
          </a:p>
          <a:p>
            <a:r>
              <a:rPr lang="en-US" altLang="en-US" dirty="0"/>
              <a:t>Money Orders</a:t>
            </a:r>
          </a:p>
          <a:p>
            <a:r>
              <a:rPr lang="en-US" altLang="en-US" dirty="0"/>
              <a:t>Etc.</a:t>
            </a:r>
          </a:p>
          <a:p>
            <a:endParaRPr lang="en-US" altLang="en-US" dirty="0"/>
          </a:p>
          <a:p>
            <a:endParaRPr lang="en-US" altLang="en-US" dirty="0"/>
          </a:p>
          <a:p>
            <a:endParaRPr lang="en-US" altLang="en-US" dirty="0"/>
          </a:p>
          <a:p>
            <a:endParaRPr lang="en-US" altLang="en-US" dirty="0"/>
          </a:p>
        </p:txBody>
      </p:sp>
      <p:pic>
        <p:nvPicPr>
          <p:cNvPr id="2" name="Picture 1">
            <a:extLst>
              <a:ext uri="{FF2B5EF4-FFF2-40B4-BE49-F238E27FC236}">
                <a16:creationId xmlns:a16="http://schemas.microsoft.com/office/drawing/2014/main" id="{7F8862EC-1549-2ADC-EF45-91F0156F97E7}"/>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508931" y="307393"/>
            <a:ext cx="3109242" cy="2283624"/>
          </a:xfrm>
          <a:prstGeom prst="rect">
            <a:avLst/>
          </a:prstGeom>
        </p:spPr>
      </p:pic>
      <p:pic>
        <p:nvPicPr>
          <p:cNvPr id="3" name="Billede 9" descr="Pneumatique.jpg">
            <a:extLst>
              <a:ext uri="{FF2B5EF4-FFF2-40B4-BE49-F238E27FC236}">
                <a16:creationId xmlns:a16="http://schemas.microsoft.com/office/drawing/2014/main" id="{8732E443-68D5-4FCD-267C-EFDEA9AACE30}"/>
              </a:ext>
            </a:extLst>
          </p:cNvPr>
          <p:cNvPicPr>
            <a:picLocks noChangeAspect="1"/>
          </p:cNvPicPr>
          <p:nvPr/>
        </p:nvPicPr>
        <p:blipFill>
          <a:blip r:embed="rId4"/>
          <a:stretch>
            <a:fillRect/>
          </a:stretch>
        </p:blipFill>
        <p:spPr>
          <a:xfrm>
            <a:off x="8397529" y="4697970"/>
            <a:ext cx="3220643" cy="1852637"/>
          </a:xfrm>
          <a:prstGeom prst="rect">
            <a:avLst/>
          </a:prstGeom>
          <a:effectLst>
            <a:outerShdw blurRad="50800" dist="38100" dir="2700000" algn="tl" rotWithShape="0">
              <a:prstClr val="black">
                <a:alpha val="40000"/>
              </a:prstClr>
            </a:outerShdw>
          </a:effectLst>
        </p:spPr>
      </p:pic>
      <p:pic>
        <p:nvPicPr>
          <p:cNvPr id="4" name="Picture 3" descr="thaipc1.jpg">
            <a:extLst>
              <a:ext uri="{FF2B5EF4-FFF2-40B4-BE49-F238E27FC236}">
                <a16:creationId xmlns:a16="http://schemas.microsoft.com/office/drawing/2014/main" id="{F352B86E-C1C3-AA40-8038-8845A442BEA5}"/>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8641581" y="2628356"/>
            <a:ext cx="2976591" cy="1852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7337283-BF77-5846-8669-4C6FF646462E}"/>
              </a:ext>
            </a:extLst>
          </p:cNvPr>
          <p:cNvSpPr>
            <a:spLocks noGrp="1"/>
          </p:cNvSpPr>
          <p:nvPr>
            <p:ph type="title"/>
          </p:nvPr>
        </p:nvSpPr>
        <p:spPr/>
        <p:txBody>
          <a:bodyPr/>
          <a:lstStyle/>
          <a:p>
            <a:r>
              <a:rPr lang="da-DK" b="1" dirty="0"/>
              <a:t>Agenda</a:t>
            </a:r>
          </a:p>
        </p:txBody>
      </p:sp>
      <p:sp>
        <p:nvSpPr>
          <p:cNvPr id="3" name="Pladsholder til indhold 2">
            <a:extLst>
              <a:ext uri="{FF2B5EF4-FFF2-40B4-BE49-F238E27FC236}">
                <a16:creationId xmlns:a16="http://schemas.microsoft.com/office/drawing/2014/main" id="{0CB19F98-F70D-FC45-B7A3-C0F7CEC8F450}"/>
              </a:ext>
            </a:extLst>
          </p:cNvPr>
          <p:cNvSpPr>
            <a:spLocks noGrp="1"/>
          </p:cNvSpPr>
          <p:nvPr>
            <p:ph idx="1"/>
          </p:nvPr>
        </p:nvSpPr>
        <p:spPr>
          <a:xfrm>
            <a:off x="838200" y="1825625"/>
            <a:ext cx="10927702" cy="4351338"/>
          </a:xfrm>
        </p:spPr>
        <p:txBody>
          <a:bodyPr>
            <a:normAutofit/>
          </a:bodyPr>
          <a:lstStyle/>
          <a:p>
            <a:pPr marL="514350" lvl="0" indent="-514350" eaLnBrk="0" fontAlgn="base" hangingPunct="0">
              <a:lnSpc>
                <a:spcPct val="150000"/>
              </a:lnSpc>
              <a:spcBef>
                <a:spcPct val="0"/>
              </a:spcBef>
              <a:spcAft>
                <a:spcPct val="0"/>
              </a:spcAft>
              <a:buFont typeface="+mj-lt"/>
              <a:buAutoNum type="arabicParenR"/>
            </a:pPr>
            <a:r>
              <a:rPr lang="en-US" altLang="en-US" dirty="0">
                <a:ea typeface="Calibri" panose="020F0502020204030204" pitchFamily="34" charset="0"/>
                <a:cs typeface="Aptos" panose="020B0004020202020204" pitchFamily="34" charset="0"/>
              </a:rPr>
              <a:t>Registration of Delegates</a:t>
            </a:r>
          </a:p>
          <a:p>
            <a:pPr marL="514350" lvl="0" indent="-514350" eaLnBrk="0" fontAlgn="base" hangingPunct="0">
              <a:lnSpc>
                <a:spcPct val="150000"/>
              </a:lnSpc>
              <a:spcBef>
                <a:spcPct val="0"/>
              </a:spcBef>
              <a:spcAft>
                <a:spcPct val="0"/>
              </a:spcAft>
              <a:buFont typeface="+mj-lt"/>
              <a:buAutoNum type="arabicParenR"/>
            </a:pPr>
            <a:r>
              <a:rPr lang="en-US" altLang="en-US" b="1" dirty="0">
                <a:ea typeface="Calibri" panose="020F0502020204030204" pitchFamily="34" charset="0"/>
                <a:cs typeface="Aptos" panose="020B0004020202020204" pitchFamily="34" charset="0"/>
              </a:rPr>
              <a:t>Welcome and Report from the Chairman (Ian McMahon)</a:t>
            </a:r>
          </a:p>
          <a:p>
            <a:pPr marL="514350" lvl="0" indent="-514350" eaLnBrk="0" fontAlgn="base" hangingPunct="0">
              <a:lnSpc>
                <a:spcPct val="150000"/>
              </a:lnSpc>
              <a:spcBef>
                <a:spcPct val="0"/>
              </a:spcBef>
              <a:spcAft>
                <a:spcPct val="0"/>
              </a:spcAft>
              <a:buFont typeface="+mj-lt"/>
              <a:buAutoNum type="arabicParenR"/>
            </a:pPr>
            <a:r>
              <a:rPr lang="en-US" altLang="en-US" dirty="0">
                <a:ea typeface="Calibri" panose="020F0502020204030204" pitchFamily="34" charset="0"/>
                <a:cs typeface="Aptos" panose="020B0004020202020204" pitchFamily="34" charset="0"/>
              </a:rPr>
              <a:t>Election of the Bureau (Reinaldo Macedo)</a:t>
            </a:r>
          </a:p>
          <a:p>
            <a:pPr marL="514350" lvl="0" indent="-514350" eaLnBrk="0" fontAlgn="base" hangingPunct="0">
              <a:lnSpc>
                <a:spcPct val="150000"/>
              </a:lnSpc>
              <a:spcBef>
                <a:spcPct val="0"/>
              </a:spcBef>
              <a:spcAft>
                <a:spcPct val="0"/>
              </a:spcAft>
              <a:buFont typeface="+mj-lt"/>
              <a:buAutoNum type="arabicParenR"/>
            </a:pPr>
            <a:r>
              <a:rPr lang="en-US" altLang="en-US" dirty="0">
                <a:ea typeface="Calibri" panose="020F0502020204030204" pitchFamily="34" charset="0"/>
                <a:cs typeface="Aptos" panose="020B0004020202020204" pitchFamily="34" charset="0"/>
              </a:rPr>
              <a:t>Postal Stationery Qualifying Seminar</a:t>
            </a:r>
          </a:p>
          <a:p>
            <a:pPr lvl="1" eaLnBrk="0" fontAlgn="base" hangingPunct="0">
              <a:lnSpc>
                <a:spcPct val="150000"/>
              </a:lnSpc>
              <a:spcBef>
                <a:spcPct val="0"/>
              </a:spcBef>
              <a:spcAft>
                <a:spcPct val="0"/>
              </a:spcAft>
            </a:pPr>
            <a:r>
              <a:rPr lang="en-US" altLang="en-US" dirty="0">
                <a:ea typeface="Calibri" panose="020F0502020204030204" pitchFamily="34" charset="0"/>
                <a:cs typeface="Aptos" panose="020B0004020202020204" pitchFamily="34" charset="0"/>
              </a:rPr>
              <a:t>Judging Postal Stationery (Mike Smith)</a:t>
            </a:r>
          </a:p>
          <a:p>
            <a:pPr lvl="1" eaLnBrk="0" fontAlgn="base" hangingPunct="0">
              <a:lnSpc>
                <a:spcPct val="150000"/>
              </a:lnSpc>
              <a:spcBef>
                <a:spcPct val="0"/>
              </a:spcBef>
              <a:spcAft>
                <a:spcPct val="0"/>
              </a:spcAft>
            </a:pPr>
            <a:r>
              <a:rPr lang="en-US" altLang="en-US" dirty="0">
                <a:ea typeface="Calibri" panose="020F0502020204030204" pitchFamily="34" charset="0"/>
                <a:cs typeface="Aptos" panose="020B0004020202020204" pitchFamily="34" charset="0"/>
              </a:rPr>
              <a:t>Treatment (Sam Chiu)</a:t>
            </a:r>
            <a:endParaRPr lang="en-US" altLang="en-US" dirty="0"/>
          </a:p>
          <a:p>
            <a:endParaRPr lang="da-DK" b="1" dirty="0">
              <a:latin typeface="Times New Roman" panose="02020603050405020304" pitchFamily="18" charset="0"/>
            </a:endParaRPr>
          </a:p>
          <a:p>
            <a:endParaRPr lang="da-DK" dirty="0">
              <a:latin typeface="Times New Roman" panose="02020603050405020304" pitchFamily="18" charset="0"/>
            </a:endParaRPr>
          </a:p>
        </p:txBody>
      </p:sp>
    </p:spTree>
    <p:extLst>
      <p:ext uri="{BB962C8B-B14F-4D97-AF65-F5344CB8AC3E}">
        <p14:creationId xmlns:p14="http://schemas.microsoft.com/office/powerpoint/2010/main" val="16529553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Titel 1">
            <a:extLst>
              <a:ext uri="{FF2B5EF4-FFF2-40B4-BE49-F238E27FC236}">
                <a16:creationId xmlns:a16="http://schemas.microsoft.com/office/drawing/2014/main" id="{4871845C-9A25-4E5A-83A5-3D295F5DCDCC}"/>
              </a:ext>
            </a:extLst>
          </p:cNvPr>
          <p:cNvSpPr>
            <a:spLocks noGrp="1" noChangeArrowheads="1"/>
          </p:cNvSpPr>
          <p:nvPr>
            <p:ph type="title"/>
          </p:nvPr>
        </p:nvSpPr>
        <p:spPr/>
        <p:txBody>
          <a:bodyPr/>
          <a:lstStyle/>
          <a:p>
            <a:r>
              <a:rPr lang="da-DK" altLang="da-DK" dirty="0">
                <a:solidFill>
                  <a:schemeClr val="tx1"/>
                </a:solidFill>
                <a:ea typeface="ＭＳ Ｐゴシック" panose="020B0600070205080204" pitchFamily="34" charset="-128"/>
              </a:rPr>
              <a:t>Regulations</a:t>
            </a:r>
          </a:p>
        </p:txBody>
      </p:sp>
      <p:sp>
        <p:nvSpPr>
          <p:cNvPr id="125955" name="Pladsholder til indhold 2">
            <a:extLst>
              <a:ext uri="{FF2B5EF4-FFF2-40B4-BE49-F238E27FC236}">
                <a16:creationId xmlns:a16="http://schemas.microsoft.com/office/drawing/2014/main" id="{BF5F6B3F-93F6-4AF1-86CA-270F47AC90EC}"/>
              </a:ext>
            </a:extLst>
          </p:cNvPr>
          <p:cNvSpPr>
            <a:spLocks noGrp="1" noChangeArrowheads="1"/>
          </p:cNvSpPr>
          <p:nvPr>
            <p:ph idx="1"/>
          </p:nvPr>
        </p:nvSpPr>
        <p:spPr/>
        <p:txBody>
          <a:bodyPr/>
          <a:lstStyle/>
          <a:p>
            <a:r>
              <a:rPr lang="da-DK" altLang="da-DK" dirty="0">
                <a:ea typeface="ＭＳ Ｐゴシック" panose="020B0600070205080204" pitchFamily="34" charset="-128"/>
              </a:rPr>
              <a:t>Both exhibitors and jurors MUST read the regulations and guidelines </a:t>
            </a:r>
          </a:p>
          <a:p>
            <a:r>
              <a:rPr lang="da-DK" altLang="da-DK" dirty="0">
                <a:ea typeface="ＭＳ Ｐゴシック" panose="020B0600070205080204" pitchFamily="34" charset="-128"/>
              </a:rPr>
              <a:t>The postal stationery guidelines were last updated in 2013. </a:t>
            </a:r>
          </a:p>
          <a:p>
            <a:r>
              <a:rPr lang="da-DK" altLang="da-DK" dirty="0">
                <a:ea typeface="ＭＳ Ｐゴシック" panose="020B0600070205080204" pitchFamily="34" charset="-128"/>
                <a:hlinkClick r:id="rId2"/>
              </a:rPr>
              <a:t>http://www.f-i-p.ch/wp-content/uploads/Postal-Stationery.pdf</a:t>
            </a:r>
            <a:r>
              <a:rPr lang="da-DK" altLang="da-DK" dirty="0">
                <a:ea typeface="ＭＳ Ｐゴシック" panose="020B0600070205080204" pitchFamily="34" charset="-128"/>
              </a:rPr>
              <a:t> </a:t>
            </a:r>
          </a:p>
          <a:p>
            <a:endParaRPr lang="da-DK" altLang="da-DK" dirty="0">
              <a:ea typeface="ＭＳ Ｐゴシック" panose="020B0600070205080204" pitchFamily="34" charset="-128"/>
            </a:endParaRPr>
          </a:p>
          <a:p>
            <a:endParaRPr lang="da-DK" altLang="da-DK" dirty="0">
              <a:ea typeface="ＭＳ Ｐゴシック" panose="020B0600070205080204" pitchFamily="34" charset="-128"/>
            </a:endParaRPr>
          </a:p>
        </p:txBody>
      </p:sp>
      <p:sp>
        <p:nvSpPr>
          <p:cNvPr id="2" name="Footer Placeholder 1">
            <a:extLst>
              <a:ext uri="{FF2B5EF4-FFF2-40B4-BE49-F238E27FC236}">
                <a16:creationId xmlns:a16="http://schemas.microsoft.com/office/drawing/2014/main" id="{B3AC587D-1F06-3499-C5E4-CD240BA14F70}"/>
              </a:ext>
            </a:extLst>
          </p:cNvPr>
          <p:cNvSpPr>
            <a:spLocks noGrp="1"/>
          </p:cNvSpPr>
          <p:nvPr>
            <p:ph type="ftr" sz="quarter" idx="11"/>
          </p:nvPr>
        </p:nvSpPr>
        <p:spPr/>
        <p:txBody>
          <a:bodyPr/>
          <a:lstStyle/>
          <a:p>
            <a:pPr>
              <a:defRPr/>
            </a:pPr>
            <a:r>
              <a:rPr lang="en-GB" dirty="0"/>
              <a:t>https://postalstationery.f-i-p.ch/</a:t>
            </a:r>
          </a:p>
        </p:txBody>
      </p:sp>
      <p:pic>
        <p:nvPicPr>
          <p:cNvPr id="7" name="Picture 6">
            <a:extLst>
              <a:ext uri="{FF2B5EF4-FFF2-40B4-BE49-F238E27FC236}">
                <a16:creationId xmlns:a16="http://schemas.microsoft.com/office/drawing/2014/main" id="{5C2DFA49-E1BC-9FE8-21B3-077AFC59D405}"/>
              </a:ext>
            </a:extLst>
          </p:cNvPr>
          <p:cNvPicPr>
            <a:picLocks noChangeAspect="1"/>
          </p:cNvPicPr>
          <p:nvPr/>
        </p:nvPicPr>
        <p:blipFill>
          <a:blip r:embed="rId3"/>
          <a:stretch>
            <a:fillRect/>
          </a:stretch>
        </p:blipFill>
        <p:spPr>
          <a:xfrm>
            <a:off x="3478305" y="3451431"/>
            <a:ext cx="4509985" cy="2860469"/>
          </a:xfrm>
          <a:prstGeom prst="rect">
            <a:avLst/>
          </a:prstGeom>
        </p:spPr>
      </p:pic>
    </p:spTree>
  </p:cSld>
  <p:clrMapOvr>
    <a:masterClrMapping/>
  </p:clrMapOvr>
  <p:transition spd="med">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68E9BB01-E000-40A1-A4F7-493F991AA5DE}"/>
              </a:ext>
            </a:extLst>
          </p:cNvPr>
          <p:cNvSpPr>
            <a:spLocks noGrp="1" noChangeArrowheads="1"/>
          </p:cNvSpPr>
          <p:nvPr>
            <p:ph type="title"/>
          </p:nvPr>
        </p:nvSpPr>
        <p:spPr>
          <a:effectLst/>
        </p:spPr>
        <p:txBody>
          <a:bodyPr/>
          <a:lstStyle/>
          <a:p>
            <a:pPr eaLnBrk="1" hangingPunct="1">
              <a:defRPr/>
            </a:pPr>
            <a:r>
              <a:rPr lang="da-DK" dirty="0">
                <a:solidFill>
                  <a:schemeClr val="tx1"/>
                </a:solidFill>
              </a:rPr>
              <a:t>Judging of Postal Stationery</a:t>
            </a:r>
            <a:endParaRPr lang="en-GB" dirty="0">
              <a:solidFill>
                <a:schemeClr val="tx1"/>
              </a:solidFill>
            </a:endParaRPr>
          </a:p>
        </p:txBody>
      </p:sp>
      <p:sp>
        <p:nvSpPr>
          <p:cNvPr id="10243" name="Rectangle 3">
            <a:extLst>
              <a:ext uri="{FF2B5EF4-FFF2-40B4-BE49-F238E27FC236}">
                <a16:creationId xmlns:a16="http://schemas.microsoft.com/office/drawing/2014/main" id="{12AA52C2-1626-4AB6-8650-069A92544396}"/>
              </a:ext>
            </a:extLst>
          </p:cNvPr>
          <p:cNvSpPr>
            <a:spLocks noGrp="1" noChangeArrowheads="1"/>
          </p:cNvSpPr>
          <p:nvPr>
            <p:ph idx="1"/>
          </p:nvPr>
        </p:nvSpPr>
        <p:spPr/>
        <p:txBody>
          <a:bodyPr/>
          <a:lstStyle/>
          <a:p>
            <a:pPr fontAlgn="base"/>
            <a:r>
              <a:rPr lang="en-GB" dirty="0"/>
              <a:t>The Postal Stationery Class evolved from the Traditional Philately Class, NOT the Postal History Class</a:t>
            </a:r>
          </a:p>
          <a:p>
            <a:pPr fontAlgn="base"/>
            <a:r>
              <a:rPr lang="en-GB" dirty="0"/>
              <a:t>It was originally a subset of the Traditional Class</a:t>
            </a:r>
          </a:p>
          <a:p>
            <a:pPr fontAlgn="base"/>
            <a:r>
              <a:rPr lang="en-GB" dirty="0"/>
              <a:t>The judging criteria are the same as the Traditional Class</a:t>
            </a:r>
          </a:p>
          <a:p>
            <a:pPr fontAlgn="base"/>
            <a:r>
              <a:rPr lang="en-GB" dirty="0"/>
              <a:t>The Focus of an exhibit should be on the Traditional aspects, NOT the Postal History aspects</a:t>
            </a:r>
          </a:p>
          <a:p>
            <a:pPr fontAlgn="base"/>
            <a:r>
              <a:rPr lang="en-GB" dirty="0"/>
              <a:t>Unfortunately the current trend amongst exhibitors is to concentrate on the Postal History aspects!</a:t>
            </a:r>
          </a:p>
        </p:txBody>
      </p:sp>
    </p:spTree>
    <p:extLst>
      <p:ext uri="{BB962C8B-B14F-4D97-AF65-F5344CB8AC3E}">
        <p14:creationId xmlns:p14="http://schemas.microsoft.com/office/powerpoint/2010/main" val="1004396772"/>
      </p:ext>
    </p:extLst>
  </p:cSld>
  <p:clrMapOvr>
    <a:masterClrMapping/>
  </p:clrMapOvr>
  <p:transition spd="med">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F1DC4CEC-C7EA-E10D-1CB9-E2E8BF51F04E}"/>
              </a:ext>
            </a:extLst>
          </p:cNvPr>
          <p:cNvSpPr>
            <a:spLocks noGrp="1" noChangeArrowheads="1"/>
          </p:cNvSpPr>
          <p:nvPr>
            <p:ph type="title"/>
          </p:nvPr>
        </p:nvSpPr>
        <p:spPr/>
        <p:txBody>
          <a:bodyPr/>
          <a:lstStyle/>
          <a:p>
            <a:pPr eaLnBrk="1" hangingPunct="1">
              <a:defRPr/>
            </a:pPr>
            <a:r>
              <a:rPr lang="en-US" dirty="0"/>
              <a:t>The Judging Criteria</a:t>
            </a:r>
          </a:p>
        </p:txBody>
      </p:sp>
      <p:sp>
        <p:nvSpPr>
          <p:cNvPr id="20483" name="Rectangle 3">
            <a:extLst>
              <a:ext uri="{FF2B5EF4-FFF2-40B4-BE49-F238E27FC236}">
                <a16:creationId xmlns:a16="http://schemas.microsoft.com/office/drawing/2014/main" id="{16674AD7-7D96-F064-2DC2-3412B011A2F9}"/>
              </a:ext>
            </a:extLst>
          </p:cNvPr>
          <p:cNvSpPr>
            <a:spLocks noGrp="1" noChangeArrowheads="1"/>
          </p:cNvSpPr>
          <p:nvPr>
            <p:ph type="body" idx="1"/>
          </p:nvPr>
        </p:nvSpPr>
        <p:spPr>
          <a:xfrm>
            <a:off x="1981200" y="1600201"/>
            <a:ext cx="8401050" cy="4525963"/>
          </a:xfrm>
        </p:spPr>
        <p:txBody>
          <a:bodyPr/>
          <a:lstStyle/>
          <a:p>
            <a:pPr eaLnBrk="1" hangingPunct="1"/>
            <a:r>
              <a:rPr lang="en-US" altLang="en-US" dirty="0"/>
              <a:t>Treatment (20) </a:t>
            </a:r>
            <a:br>
              <a:rPr lang="en-US" altLang="en-US" dirty="0"/>
            </a:br>
            <a:r>
              <a:rPr lang="en-US" altLang="en-US" dirty="0"/>
              <a:t>and philatelic importance (10) 	30 points</a:t>
            </a:r>
          </a:p>
          <a:p>
            <a:pPr eaLnBrk="1" hangingPunct="1"/>
            <a:r>
              <a:rPr lang="en-US" altLang="en-US" dirty="0"/>
              <a:t>Philatelic and related knowledge, </a:t>
            </a:r>
            <a:br>
              <a:rPr lang="en-US" altLang="en-US" dirty="0"/>
            </a:br>
            <a:r>
              <a:rPr lang="en-US" altLang="en-US" dirty="0"/>
              <a:t>personal study and research		35 points</a:t>
            </a:r>
          </a:p>
          <a:p>
            <a:pPr eaLnBrk="1" hangingPunct="1"/>
            <a:r>
              <a:rPr lang="en-US" altLang="en-US" dirty="0"/>
              <a:t>Condition (10) </a:t>
            </a:r>
            <a:br>
              <a:rPr lang="en-US" altLang="en-US" dirty="0"/>
            </a:br>
            <a:r>
              <a:rPr lang="en-US" altLang="en-US" dirty="0"/>
              <a:t>and rarity (20) 				30 points</a:t>
            </a:r>
          </a:p>
          <a:p>
            <a:pPr eaLnBrk="1" hangingPunct="1"/>
            <a:r>
              <a:rPr lang="en-US" altLang="en-US" dirty="0"/>
              <a:t>Presentation: 				  5 points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68E9BB01-E000-40A1-A4F7-493F991AA5DE}"/>
              </a:ext>
            </a:extLst>
          </p:cNvPr>
          <p:cNvSpPr>
            <a:spLocks noGrp="1" noChangeArrowheads="1"/>
          </p:cNvSpPr>
          <p:nvPr>
            <p:ph type="title"/>
          </p:nvPr>
        </p:nvSpPr>
        <p:spPr>
          <a:effectLst/>
        </p:spPr>
        <p:txBody>
          <a:bodyPr/>
          <a:lstStyle/>
          <a:p>
            <a:pPr eaLnBrk="1" hangingPunct="1">
              <a:defRPr/>
            </a:pPr>
            <a:r>
              <a:rPr lang="en-US" sz="4400" dirty="0"/>
              <a:t>Treatment (20 points)</a:t>
            </a:r>
            <a:endParaRPr lang="en-GB" dirty="0">
              <a:solidFill>
                <a:schemeClr val="tx1"/>
              </a:solidFill>
            </a:endParaRPr>
          </a:p>
        </p:txBody>
      </p:sp>
      <p:sp>
        <p:nvSpPr>
          <p:cNvPr id="10243" name="Rectangle 3">
            <a:extLst>
              <a:ext uri="{FF2B5EF4-FFF2-40B4-BE49-F238E27FC236}">
                <a16:creationId xmlns:a16="http://schemas.microsoft.com/office/drawing/2014/main" id="{12AA52C2-1626-4AB6-8650-069A92544396}"/>
              </a:ext>
            </a:extLst>
          </p:cNvPr>
          <p:cNvSpPr>
            <a:spLocks noGrp="1" noChangeArrowheads="1"/>
          </p:cNvSpPr>
          <p:nvPr>
            <p:ph idx="1"/>
          </p:nvPr>
        </p:nvSpPr>
        <p:spPr/>
        <p:txBody>
          <a:bodyPr>
            <a:normAutofit/>
          </a:bodyPr>
          <a:lstStyle/>
          <a:p>
            <a:pPr fontAlgn="base"/>
            <a:r>
              <a:rPr lang="en-GB" dirty="0"/>
              <a:t>Primary Focus should be “Traditional”</a:t>
            </a:r>
          </a:p>
          <a:p>
            <a:pPr fontAlgn="base"/>
            <a:r>
              <a:rPr lang="en-GB" dirty="0"/>
              <a:t>Construct an exhibit on “Traditional” lines</a:t>
            </a:r>
          </a:p>
          <a:p>
            <a:pPr fontAlgn="base"/>
            <a:r>
              <a:rPr lang="en-GB" dirty="0"/>
              <a:t>Select a Scope for the exhibit that allows a thorough “Traditional Treatment”</a:t>
            </a:r>
          </a:p>
          <a:p>
            <a:pPr fontAlgn="base"/>
            <a:r>
              <a:rPr lang="en-GB" dirty="0"/>
              <a:t>Secondary Treatment should include Examination of the Postal History elements</a:t>
            </a:r>
          </a:p>
          <a:p>
            <a:pPr lvl="1" fontAlgn="base"/>
            <a:r>
              <a:rPr lang="en-GB" sz="2800" dirty="0"/>
              <a:t>Rates are most important</a:t>
            </a:r>
          </a:p>
          <a:p>
            <a:pPr lvl="1" fontAlgn="base"/>
            <a:r>
              <a:rPr lang="en-GB" sz="2800" dirty="0"/>
              <a:t>Routes are less important</a:t>
            </a:r>
          </a:p>
          <a:p>
            <a:pPr lvl="1" fontAlgn="base"/>
            <a:r>
              <a:rPr lang="en-GB" sz="2800" dirty="0"/>
              <a:t>Markings (Marcophily) is the least important</a:t>
            </a:r>
          </a:p>
          <a:p>
            <a:pPr fontAlgn="base"/>
            <a:endParaRPr lang="sv-SE" baseline="30000" dirty="0">
              <a:latin typeface="Gotham Book"/>
              <a:cs typeface="Gotham Book"/>
            </a:endParaRPr>
          </a:p>
        </p:txBody>
      </p:sp>
    </p:spTree>
    <p:extLst>
      <p:ext uri="{BB962C8B-B14F-4D97-AF65-F5344CB8AC3E}">
        <p14:creationId xmlns:p14="http://schemas.microsoft.com/office/powerpoint/2010/main" val="3012449584"/>
      </p:ext>
    </p:extLst>
  </p:cSld>
  <p:clrMapOvr>
    <a:masterClrMapping/>
  </p:clrMapOvr>
  <p:transition spd="med">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68E9BB01-E000-40A1-A4F7-493F991AA5DE}"/>
              </a:ext>
            </a:extLst>
          </p:cNvPr>
          <p:cNvSpPr>
            <a:spLocks noGrp="1" noChangeArrowheads="1"/>
          </p:cNvSpPr>
          <p:nvPr>
            <p:ph type="title"/>
          </p:nvPr>
        </p:nvSpPr>
        <p:spPr>
          <a:effectLst/>
        </p:spPr>
        <p:txBody>
          <a:bodyPr/>
          <a:lstStyle/>
          <a:p>
            <a:pPr eaLnBrk="1" hangingPunct="1">
              <a:defRPr/>
            </a:pPr>
            <a:r>
              <a:rPr lang="da-DK" dirty="0">
                <a:solidFill>
                  <a:schemeClr val="tx1"/>
                </a:solidFill>
              </a:rPr>
              <a:t>Scope</a:t>
            </a:r>
            <a:endParaRPr lang="en-GB" dirty="0">
              <a:solidFill>
                <a:schemeClr val="tx1"/>
              </a:solidFill>
            </a:endParaRPr>
          </a:p>
        </p:txBody>
      </p:sp>
      <p:sp>
        <p:nvSpPr>
          <p:cNvPr id="10243" name="Rectangle 3">
            <a:extLst>
              <a:ext uri="{FF2B5EF4-FFF2-40B4-BE49-F238E27FC236}">
                <a16:creationId xmlns:a16="http://schemas.microsoft.com/office/drawing/2014/main" id="{12AA52C2-1626-4AB6-8650-069A92544396}"/>
              </a:ext>
            </a:extLst>
          </p:cNvPr>
          <p:cNvSpPr>
            <a:spLocks noGrp="1" noChangeArrowheads="1"/>
          </p:cNvSpPr>
          <p:nvPr>
            <p:ph idx="1"/>
          </p:nvPr>
        </p:nvSpPr>
        <p:spPr/>
        <p:txBody>
          <a:bodyPr/>
          <a:lstStyle/>
          <a:p>
            <a:pPr fontAlgn="base"/>
            <a:r>
              <a:rPr lang="en-GB" dirty="0"/>
              <a:t>Stationery items are larger than stamps!</a:t>
            </a:r>
          </a:p>
          <a:p>
            <a:r>
              <a:rPr lang="en-GB" dirty="0"/>
              <a:t>The number of items that can be shown in the same space is therefore significantly lower</a:t>
            </a:r>
          </a:p>
          <a:p>
            <a:r>
              <a:rPr lang="en-GB" dirty="0"/>
              <a:t>The implication of this is that the “breadth” or “depth” are reduced relative to “stamp exhibits”</a:t>
            </a:r>
          </a:p>
          <a:p>
            <a:pPr marL="342900" lvl="1" indent="-342900"/>
            <a:r>
              <a:rPr lang="en-GB" sz="2800" dirty="0"/>
              <a:t>Currently, most PS exhibits concentrate on “breadth” rather than “depth” which means the philatelic study is usually very limited/superficial</a:t>
            </a:r>
          </a:p>
          <a:p>
            <a:pPr marL="342900" lvl="1" indent="-342900"/>
            <a:r>
              <a:rPr lang="en-GB" sz="2800" dirty="0"/>
              <a:t>Would be better to study a shorter period in greater depth to demonstrate “philatelic knowledge”</a:t>
            </a:r>
          </a:p>
          <a:p>
            <a:endParaRPr lang="en-GB" dirty="0"/>
          </a:p>
        </p:txBody>
      </p:sp>
    </p:spTree>
    <p:extLst>
      <p:ext uri="{BB962C8B-B14F-4D97-AF65-F5344CB8AC3E}">
        <p14:creationId xmlns:p14="http://schemas.microsoft.com/office/powerpoint/2010/main" val="2267686121"/>
      </p:ext>
    </p:extLst>
  </p:cSld>
  <p:clrMapOvr>
    <a:masterClrMapping/>
  </p:clrMapOvr>
  <p:transition spd="med">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6BFE1D05-B89F-D37A-667E-8B0524679A06}"/>
              </a:ext>
            </a:extLst>
          </p:cNvPr>
          <p:cNvSpPr>
            <a:spLocks noGrp="1" noChangeArrowheads="1"/>
          </p:cNvSpPr>
          <p:nvPr>
            <p:ph type="title"/>
          </p:nvPr>
        </p:nvSpPr>
        <p:spPr/>
        <p:txBody>
          <a:bodyPr/>
          <a:lstStyle/>
          <a:p>
            <a:pPr eaLnBrk="1" hangingPunct="1">
              <a:defRPr/>
            </a:pPr>
            <a:r>
              <a:rPr lang="en-US" sz="4000" dirty="0"/>
              <a:t>Treatment</a:t>
            </a:r>
            <a:endParaRPr lang="en-US" dirty="0"/>
          </a:p>
        </p:txBody>
      </p:sp>
      <p:sp>
        <p:nvSpPr>
          <p:cNvPr id="24579" name="Rectangle 3">
            <a:extLst>
              <a:ext uri="{FF2B5EF4-FFF2-40B4-BE49-F238E27FC236}">
                <a16:creationId xmlns:a16="http://schemas.microsoft.com/office/drawing/2014/main" id="{64FAD642-C874-0C9D-4352-FC83BC71B7A1}"/>
              </a:ext>
            </a:extLst>
          </p:cNvPr>
          <p:cNvSpPr>
            <a:spLocks noGrp="1" noChangeArrowheads="1"/>
          </p:cNvSpPr>
          <p:nvPr>
            <p:ph type="body" idx="1"/>
          </p:nvPr>
        </p:nvSpPr>
        <p:spPr/>
        <p:txBody>
          <a:bodyPr/>
          <a:lstStyle/>
          <a:p>
            <a:pPr eaLnBrk="1" hangingPunct="1"/>
            <a:r>
              <a:rPr lang="da-DK" altLang="en-US" dirty="0"/>
              <a:t>The subject of Sam’s presentation later in this seminar, so I won’t say anymore!</a:t>
            </a:r>
          </a:p>
          <a:p>
            <a:pPr eaLnBrk="1" hangingPunct="1"/>
            <a:endParaRPr lang="da-DK" altLang="en-US" dirty="0"/>
          </a:p>
          <a:p>
            <a:pPr eaLnBrk="1" hangingPunct="1"/>
            <a:endParaRPr lang="en-US" altLang="en-US" dirty="0"/>
          </a:p>
        </p:txBody>
      </p:sp>
      <p:pic>
        <p:nvPicPr>
          <p:cNvPr id="16" name="Picture 15">
            <a:extLst>
              <a:ext uri="{FF2B5EF4-FFF2-40B4-BE49-F238E27FC236}">
                <a16:creationId xmlns:a16="http://schemas.microsoft.com/office/drawing/2014/main" id="{69D30003-F546-3B8A-6BA5-8B91681C5E7D}"/>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3883741" y="3004049"/>
            <a:ext cx="4758813" cy="3131127"/>
          </a:xfrm>
          <a:prstGeom prst="rect">
            <a:avLst/>
          </a:prstGeom>
          <a:ln>
            <a:solidFill>
              <a:schemeClr val="tx1"/>
            </a:solidFill>
          </a:ln>
        </p:spPr>
      </p:pic>
    </p:spTree>
    <p:extLst>
      <p:ext uri="{BB962C8B-B14F-4D97-AF65-F5344CB8AC3E}">
        <p14:creationId xmlns:p14="http://schemas.microsoft.com/office/powerpoint/2010/main" val="305572209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6BFE1D05-B89F-D37A-667E-8B0524679A06}"/>
              </a:ext>
            </a:extLst>
          </p:cNvPr>
          <p:cNvSpPr>
            <a:spLocks noGrp="1" noChangeArrowheads="1"/>
          </p:cNvSpPr>
          <p:nvPr>
            <p:ph type="title"/>
          </p:nvPr>
        </p:nvSpPr>
        <p:spPr/>
        <p:txBody>
          <a:bodyPr/>
          <a:lstStyle/>
          <a:p>
            <a:pPr eaLnBrk="1" hangingPunct="1">
              <a:defRPr/>
            </a:pPr>
            <a:r>
              <a:rPr lang="en-US" sz="4000" dirty="0"/>
              <a:t>Philatelic Importance (10 points)</a:t>
            </a:r>
            <a:endParaRPr lang="en-US" dirty="0"/>
          </a:p>
        </p:txBody>
      </p:sp>
      <p:sp>
        <p:nvSpPr>
          <p:cNvPr id="24579" name="Rectangle 3">
            <a:extLst>
              <a:ext uri="{FF2B5EF4-FFF2-40B4-BE49-F238E27FC236}">
                <a16:creationId xmlns:a16="http://schemas.microsoft.com/office/drawing/2014/main" id="{64FAD642-C874-0C9D-4352-FC83BC71B7A1}"/>
              </a:ext>
            </a:extLst>
          </p:cNvPr>
          <p:cNvSpPr>
            <a:spLocks noGrp="1" noChangeArrowheads="1"/>
          </p:cNvSpPr>
          <p:nvPr>
            <p:ph type="body" idx="1"/>
          </p:nvPr>
        </p:nvSpPr>
        <p:spPr/>
        <p:txBody>
          <a:bodyPr/>
          <a:lstStyle/>
          <a:p>
            <a:pPr eaLnBrk="1" hangingPunct="1"/>
            <a:r>
              <a:rPr lang="da-DK" altLang="en-US" dirty="0"/>
              <a:t>How difficult is the selected area?</a:t>
            </a:r>
          </a:p>
          <a:p>
            <a:pPr eaLnBrk="1" hangingPunct="1"/>
            <a:r>
              <a:rPr lang="da-DK" altLang="en-US" dirty="0"/>
              <a:t>What is the significance of the selected area compared to the national philately of the country?</a:t>
            </a:r>
          </a:p>
          <a:p>
            <a:pPr eaLnBrk="1" hangingPunct="1"/>
            <a:r>
              <a:rPr lang="da-DK" altLang="en-US" dirty="0"/>
              <a:t>What is the significance of the selected area compated to world philately?</a:t>
            </a:r>
          </a:p>
          <a:p>
            <a:pPr eaLnBrk="1" hangingPunct="1"/>
            <a:r>
              <a:rPr lang="da-DK" altLang="en-US" dirty="0"/>
              <a:t>What is the significance of the shown material compared to the selected area?</a:t>
            </a:r>
            <a:endParaRPr lang="en-US" altLang="en-US"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68E9BB01-E000-40A1-A4F7-493F991AA5DE}"/>
              </a:ext>
            </a:extLst>
          </p:cNvPr>
          <p:cNvSpPr>
            <a:spLocks noGrp="1" noChangeArrowheads="1"/>
          </p:cNvSpPr>
          <p:nvPr>
            <p:ph type="title"/>
          </p:nvPr>
        </p:nvSpPr>
        <p:spPr>
          <a:effectLst/>
        </p:spPr>
        <p:txBody>
          <a:bodyPr>
            <a:normAutofit/>
          </a:bodyPr>
          <a:lstStyle/>
          <a:p>
            <a:pPr>
              <a:defRPr/>
            </a:pPr>
            <a:r>
              <a:rPr lang="en-US" sz="3600" dirty="0"/>
              <a:t>Knowledge, Personal Study and Research (35 points)</a:t>
            </a:r>
            <a:endParaRPr lang="en-GB" sz="3600" dirty="0"/>
          </a:p>
        </p:txBody>
      </p:sp>
      <p:sp>
        <p:nvSpPr>
          <p:cNvPr id="10243" name="Rectangle 3">
            <a:extLst>
              <a:ext uri="{FF2B5EF4-FFF2-40B4-BE49-F238E27FC236}">
                <a16:creationId xmlns:a16="http://schemas.microsoft.com/office/drawing/2014/main" id="{12AA52C2-1626-4AB6-8650-069A92544396}"/>
              </a:ext>
            </a:extLst>
          </p:cNvPr>
          <p:cNvSpPr>
            <a:spLocks noGrp="1" noChangeArrowheads="1"/>
          </p:cNvSpPr>
          <p:nvPr>
            <p:ph idx="1"/>
          </p:nvPr>
        </p:nvSpPr>
        <p:spPr>
          <a:xfrm>
            <a:off x="838200" y="1397608"/>
            <a:ext cx="10515600" cy="4935098"/>
          </a:xfrm>
        </p:spPr>
        <p:txBody>
          <a:bodyPr>
            <a:normAutofit/>
          </a:bodyPr>
          <a:lstStyle/>
          <a:p>
            <a:pPr fontAlgn="base"/>
            <a:r>
              <a:rPr lang="en-GB" dirty="0"/>
              <a:t>Key Traditional Information is often missing from exhibits</a:t>
            </a:r>
          </a:p>
          <a:p>
            <a:pPr lvl="1" fontAlgn="base"/>
            <a:r>
              <a:rPr lang="en-GB" sz="2800" dirty="0"/>
              <a:t>Many exhibitors only provide very basic information, such as that provided by H&amp;G and little more!</a:t>
            </a:r>
          </a:p>
          <a:p>
            <a:pPr lvl="1" fontAlgn="base"/>
            <a:r>
              <a:rPr lang="en-GB" sz="2800" dirty="0"/>
              <a:t>You need to say more than what is obvious from the item itself e.g. value and colour</a:t>
            </a:r>
          </a:p>
          <a:p>
            <a:pPr fontAlgn="base"/>
            <a:r>
              <a:rPr lang="en-GB" dirty="0"/>
              <a:t>Need to go well beyond standard catalogues and demonstrate a good understanding of printing techniques and showcase your new research!</a:t>
            </a:r>
          </a:p>
          <a:p>
            <a:pPr lvl="1" fontAlgn="base"/>
            <a:endParaRPr lang="en-GB" sz="3200" dirty="0"/>
          </a:p>
        </p:txBody>
      </p:sp>
    </p:spTree>
    <p:extLst>
      <p:ext uri="{BB962C8B-B14F-4D97-AF65-F5344CB8AC3E}">
        <p14:creationId xmlns:p14="http://schemas.microsoft.com/office/powerpoint/2010/main" val="3375941651"/>
      </p:ext>
    </p:extLst>
  </p:cSld>
  <p:clrMapOvr>
    <a:masterClrMapping/>
  </p:clrMapOvr>
  <p:transition spd="med">
    <p:fad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F85C2C0B-C62A-226D-9223-7B3F67FCA2D9}"/>
              </a:ext>
            </a:extLst>
          </p:cNvPr>
          <p:cNvSpPr>
            <a:spLocks noGrp="1" noChangeArrowheads="1"/>
          </p:cNvSpPr>
          <p:nvPr>
            <p:ph type="title"/>
          </p:nvPr>
        </p:nvSpPr>
        <p:spPr/>
        <p:txBody>
          <a:bodyPr/>
          <a:lstStyle/>
          <a:p>
            <a:pPr eaLnBrk="1" hangingPunct="1">
              <a:defRPr/>
            </a:pPr>
            <a:r>
              <a:rPr lang="en-US" sz="3600" dirty="0"/>
              <a:t>Knowledge, Personal Study and Research</a:t>
            </a:r>
          </a:p>
        </p:txBody>
      </p:sp>
      <p:sp>
        <p:nvSpPr>
          <p:cNvPr id="25603" name="Rectangle 4">
            <a:extLst>
              <a:ext uri="{FF2B5EF4-FFF2-40B4-BE49-F238E27FC236}">
                <a16:creationId xmlns:a16="http://schemas.microsoft.com/office/drawing/2014/main" id="{330C7F56-E75B-C738-5BA9-1DA32F51921E}"/>
              </a:ext>
            </a:extLst>
          </p:cNvPr>
          <p:cNvSpPr>
            <a:spLocks noGrp="1" noChangeArrowheads="1"/>
          </p:cNvSpPr>
          <p:nvPr>
            <p:ph type="body" idx="1"/>
          </p:nvPr>
        </p:nvSpPr>
        <p:spPr>
          <a:xfrm>
            <a:off x="1981200" y="1477963"/>
            <a:ext cx="8229600" cy="4525962"/>
          </a:xfrm>
        </p:spPr>
        <p:txBody>
          <a:bodyPr>
            <a:normAutofit fontScale="92500" lnSpcReduction="10000"/>
          </a:bodyPr>
          <a:lstStyle/>
          <a:p>
            <a:pPr eaLnBrk="1" hangingPunct="1">
              <a:lnSpc>
                <a:spcPct val="90000"/>
              </a:lnSpc>
            </a:pPr>
            <a:r>
              <a:rPr lang="da-DK" altLang="en-US" dirty="0"/>
              <a:t>Correct description of the postal stationery type</a:t>
            </a:r>
          </a:p>
          <a:p>
            <a:pPr eaLnBrk="1" hangingPunct="1">
              <a:lnSpc>
                <a:spcPct val="90000"/>
              </a:lnSpc>
            </a:pPr>
            <a:r>
              <a:rPr lang="da-DK" altLang="en-US" dirty="0"/>
              <a:t>Use of literature within the area</a:t>
            </a:r>
          </a:p>
          <a:p>
            <a:pPr eaLnBrk="1" hangingPunct="1">
              <a:lnSpc>
                <a:spcPct val="90000"/>
              </a:lnSpc>
            </a:pPr>
            <a:r>
              <a:rPr lang="da-DK" altLang="en-US" dirty="0"/>
              <a:t>Earliest recorded use &amp; numbers printed</a:t>
            </a:r>
          </a:p>
          <a:p>
            <a:pPr eaLnBrk="1" hangingPunct="1">
              <a:lnSpc>
                <a:spcPct val="90000"/>
              </a:lnSpc>
            </a:pPr>
            <a:r>
              <a:rPr lang="da-DK" altLang="en-US" dirty="0"/>
              <a:t>Watermarks, perforations, paper etc described</a:t>
            </a:r>
          </a:p>
          <a:p>
            <a:pPr eaLnBrk="1" hangingPunct="1">
              <a:lnSpc>
                <a:spcPct val="90000"/>
              </a:lnSpc>
            </a:pPr>
            <a:r>
              <a:rPr lang="en-US" altLang="en-US" dirty="0"/>
              <a:t>Description</a:t>
            </a:r>
            <a:r>
              <a:rPr lang="da-DK" altLang="en-US" dirty="0"/>
              <a:t> of printings and varieties</a:t>
            </a:r>
          </a:p>
          <a:p>
            <a:pPr eaLnBrk="1" hangingPunct="1">
              <a:lnSpc>
                <a:spcPct val="90000"/>
              </a:lnSpc>
            </a:pPr>
            <a:r>
              <a:rPr lang="da-DK" altLang="en-US" dirty="0"/>
              <a:t>Research (lack of research in areas previously well-described is ok)</a:t>
            </a:r>
          </a:p>
          <a:p>
            <a:pPr eaLnBrk="1" hangingPunct="1">
              <a:lnSpc>
                <a:spcPct val="90000"/>
              </a:lnSpc>
            </a:pPr>
            <a:r>
              <a:rPr lang="da-DK" altLang="en-US" dirty="0"/>
              <a:t>Correct descriptions of rates and usage </a:t>
            </a:r>
            <a:endParaRPr lang="en-GB" altLang="en-US" dirty="0"/>
          </a:p>
          <a:p>
            <a:pPr eaLnBrk="1" hangingPunct="1">
              <a:lnSpc>
                <a:spcPct val="90000"/>
              </a:lnSpc>
            </a:pPr>
            <a:r>
              <a:rPr lang="da-DK" altLang="en-US" dirty="0"/>
              <a:t>The ”not-obvious” is </a:t>
            </a:r>
            <a:r>
              <a:rPr lang="en-US" altLang="en-US" dirty="0"/>
              <a:t>described</a:t>
            </a:r>
          </a:p>
          <a:p>
            <a:pPr eaLnBrk="1" hangingPunct="1">
              <a:lnSpc>
                <a:spcPct val="90000"/>
              </a:lnSpc>
            </a:pPr>
            <a:r>
              <a:rPr lang="da-DK" altLang="en-US" dirty="0"/>
              <a:t>The choice of items also reflects knowledge</a:t>
            </a:r>
            <a:endParaRPr lang="en-US" altLang="en-US"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68E9BB01-E000-40A1-A4F7-493F991AA5DE}"/>
              </a:ext>
            </a:extLst>
          </p:cNvPr>
          <p:cNvSpPr>
            <a:spLocks noGrp="1" noChangeArrowheads="1"/>
          </p:cNvSpPr>
          <p:nvPr>
            <p:ph type="title"/>
          </p:nvPr>
        </p:nvSpPr>
        <p:spPr>
          <a:xfrm>
            <a:off x="838200" y="365125"/>
            <a:ext cx="10515600" cy="743929"/>
          </a:xfrm>
          <a:effectLst/>
        </p:spPr>
        <p:txBody>
          <a:bodyPr/>
          <a:lstStyle/>
          <a:p>
            <a:pPr eaLnBrk="1" hangingPunct="1">
              <a:defRPr/>
            </a:pPr>
            <a:r>
              <a:rPr lang="da-DK" dirty="0">
                <a:solidFill>
                  <a:schemeClr val="tx1"/>
                </a:solidFill>
              </a:rPr>
              <a:t>Material Selection</a:t>
            </a:r>
            <a:endParaRPr lang="en-GB" dirty="0">
              <a:solidFill>
                <a:schemeClr val="tx1"/>
              </a:solidFill>
            </a:endParaRPr>
          </a:p>
        </p:txBody>
      </p:sp>
      <p:sp>
        <p:nvSpPr>
          <p:cNvPr id="10243" name="Rectangle 3">
            <a:extLst>
              <a:ext uri="{FF2B5EF4-FFF2-40B4-BE49-F238E27FC236}">
                <a16:creationId xmlns:a16="http://schemas.microsoft.com/office/drawing/2014/main" id="{12AA52C2-1626-4AB6-8650-069A92544396}"/>
              </a:ext>
            </a:extLst>
          </p:cNvPr>
          <p:cNvSpPr>
            <a:spLocks noGrp="1" noChangeArrowheads="1"/>
          </p:cNvSpPr>
          <p:nvPr>
            <p:ph idx="1"/>
          </p:nvPr>
        </p:nvSpPr>
        <p:spPr>
          <a:xfrm>
            <a:off x="770106" y="1397607"/>
            <a:ext cx="10515600" cy="5022648"/>
          </a:xfrm>
        </p:spPr>
        <p:txBody>
          <a:bodyPr>
            <a:normAutofit lnSpcReduction="10000"/>
          </a:bodyPr>
          <a:lstStyle/>
          <a:p>
            <a:pPr fontAlgn="base"/>
            <a:r>
              <a:rPr lang="en-GB" dirty="0"/>
              <a:t>Need to show early usages - often these are lacking for earlier issues</a:t>
            </a:r>
          </a:p>
          <a:p>
            <a:pPr lvl="1" fontAlgn="base"/>
            <a:r>
              <a:rPr lang="en-GB" dirty="0"/>
              <a:t>E.g. First issue was 1d card in 1880 for internal use, first shown is from 1895 to Germany when 1d was UPU rate</a:t>
            </a:r>
          </a:p>
          <a:p>
            <a:pPr fontAlgn="base"/>
            <a:r>
              <a:rPr lang="en-GB" dirty="0"/>
              <a:t>Need to show the intended use - this is more important than uprated examples</a:t>
            </a:r>
          </a:p>
          <a:p>
            <a:pPr lvl="1" fontAlgn="base"/>
            <a:r>
              <a:rPr lang="en-GB" dirty="0"/>
              <a:t>For “long lived” issues, the intended use can change over time!</a:t>
            </a:r>
          </a:p>
          <a:p>
            <a:pPr fontAlgn="base"/>
            <a:r>
              <a:rPr lang="en-GB" dirty="0"/>
              <a:t>Sometimes you have to leave out very good items</a:t>
            </a:r>
          </a:p>
          <a:p>
            <a:pPr lvl="1" fontAlgn="base"/>
            <a:r>
              <a:rPr lang="en-GB" dirty="0"/>
              <a:t>Don’t force them in, just because they are good!</a:t>
            </a:r>
          </a:p>
          <a:p>
            <a:pPr fontAlgn="base"/>
            <a:r>
              <a:rPr lang="en-GB" dirty="0"/>
              <a:t>Every item should be there for a reason</a:t>
            </a:r>
          </a:p>
          <a:p>
            <a:pPr lvl="1" fontAlgn="base"/>
            <a:r>
              <a:rPr lang="en-GB" dirty="0"/>
              <a:t>That reason should not be just filling space!</a:t>
            </a:r>
          </a:p>
          <a:p>
            <a:pPr fontAlgn="base"/>
            <a:r>
              <a:rPr lang="en-GB" dirty="0"/>
              <a:t>Showing multiple example of the same card, showing the same rate is duplication and should be avoided</a:t>
            </a:r>
          </a:p>
          <a:p>
            <a:pPr lvl="1" fontAlgn="base"/>
            <a:endParaRPr lang="en-GB" dirty="0"/>
          </a:p>
          <a:p>
            <a:pPr fontAlgn="base"/>
            <a:endParaRPr lang="en-GB" dirty="0"/>
          </a:p>
          <a:p>
            <a:pPr lvl="1" fontAlgn="base"/>
            <a:endParaRPr lang="en-GB" dirty="0"/>
          </a:p>
        </p:txBody>
      </p:sp>
    </p:spTree>
    <p:extLst>
      <p:ext uri="{BB962C8B-B14F-4D97-AF65-F5344CB8AC3E}">
        <p14:creationId xmlns:p14="http://schemas.microsoft.com/office/powerpoint/2010/main" val="4300616"/>
      </p:ext>
    </p:extLst>
  </p:cSld>
  <p:clrMapOvr>
    <a:masterClrMapping/>
  </p:clrMapOvr>
  <p:transition spd="med">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1957570" y="2693988"/>
            <a:ext cx="7772400" cy="1470025"/>
          </a:xfrm>
        </p:spPr>
        <p:txBody>
          <a:bodyPr>
            <a:normAutofit fontScale="90000"/>
          </a:bodyPr>
          <a:lstStyle/>
          <a:p>
            <a:pPr eaLnBrk="1" hangingPunct="1">
              <a:defRPr/>
            </a:pPr>
            <a:br>
              <a:rPr lang="en-US" cap="small" dirty="0">
                <a:effectLst>
                  <a:outerShdw blurRad="38100" dist="38100" dir="2700000" algn="tl">
                    <a:srgbClr val="DDDDDD"/>
                  </a:outerShdw>
                </a:effectLst>
                <a:latin typeface="Arial" charset="0"/>
              </a:rPr>
            </a:br>
            <a:r>
              <a:rPr lang="en-US" cap="small" dirty="0">
                <a:effectLst>
                  <a:outerShdw blurRad="38100" dist="38100" dir="2700000" algn="tl">
                    <a:srgbClr val="DDDDDD"/>
                  </a:outerShdw>
                </a:effectLst>
                <a:latin typeface="Arial" charset="0"/>
              </a:rPr>
              <a:t>Postal Stationery Commission Bureau</a:t>
            </a:r>
            <a:br>
              <a:rPr lang="en-US" cap="small" dirty="0">
                <a:effectLst>
                  <a:outerShdw blurRad="38100" dist="38100" dir="2700000" algn="tl">
                    <a:srgbClr val="DDDDDD"/>
                  </a:outerShdw>
                </a:effectLst>
                <a:latin typeface="Arial" charset="0"/>
              </a:rPr>
            </a:br>
            <a:r>
              <a:rPr lang="en-US" cap="small" dirty="0">
                <a:effectLst>
                  <a:outerShdw blurRad="38100" dist="38100" dir="2700000" algn="tl">
                    <a:srgbClr val="DDDDDD"/>
                  </a:outerShdw>
                </a:effectLst>
                <a:latin typeface="Arial" charset="0"/>
              </a:rPr>
              <a:t>Update</a:t>
            </a:r>
          </a:p>
        </p:txBody>
      </p:sp>
      <p:sp>
        <p:nvSpPr>
          <p:cNvPr id="2051" name="Rectangle 3"/>
          <p:cNvSpPr>
            <a:spLocks noGrp="1" noChangeArrowheads="1"/>
          </p:cNvSpPr>
          <p:nvPr>
            <p:ph type="subTitle" idx="1"/>
          </p:nvPr>
        </p:nvSpPr>
        <p:spPr>
          <a:xfrm>
            <a:off x="3329170" y="520699"/>
            <a:ext cx="6400800" cy="985838"/>
          </a:xfrm>
        </p:spPr>
        <p:txBody>
          <a:bodyPr/>
          <a:lstStyle/>
          <a:p>
            <a:pPr eaLnBrk="1" hangingPunct="1">
              <a:lnSpc>
                <a:spcPct val="90000"/>
              </a:lnSpc>
              <a:defRPr/>
            </a:pPr>
            <a:r>
              <a:rPr lang="en-US" sz="2800" dirty="0">
                <a:effectLst>
                  <a:outerShdw blurRad="38100" dist="38100" dir="2700000" algn="tl">
                    <a:srgbClr val="DDDDDD"/>
                  </a:outerShdw>
                </a:effectLst>
                <a:latin typeface="Arial" charset="0"/>
              </a:rPr>
              <a:t>The Postal Stationery Commission</a:t>
            </a:r>
          </a:p>
        </p:txBody>
      </p:sp>
      <p:sp>
        <p:nvSpPr>
          <p:cNvPr id="4" name="Rektangel 3">
            <a:extLst>
              <a:ext uri="{FF2B5EF4-FFF2-40B4-BE49-F238E27FC236}">
                <a16:creationId xmlns:a16="http://schemas.microsoft.com/office/drawing/2014/main" id="{326B9C7B-169B-5B47-9322-469565224ADC}"/>
              </a:ext>
            </a:extLst>
          </p:cNvPr>
          <p:cNvSpPr/>
          <p:nvPr/>
        </p:nvSpPr>
        <p:spPr>
          <a:xfrm>
            <a:off x="8922568" y="1267743"/>
            <a:ext cx="1637928" cy="415498"/>
          </a:xfrm>
          <a:prstGeom prst="rect">
            <a:avLst/>
          </a:prstGeom>
        </p:spPr>
        <p:txBody>
          <a:bodyPr wrap="square">
            <a:spAutoFit/>
          </a:bodyPr>
          <a:lstStyle/>
          <a:p>
            <a:pPr algn="ctr"/>
            <a:br>
              <a:rPr lang="da-DK" sz="1050" dirty="0"/>
            </a:br>
            <a:endParaRPr lang="da-DK" sz="1050" dirty="0"/>
          </a:p>
        </p:txBody>
      </p:sp>
      <p:pic>
        <p:nvPicPr>
          <p:cNvPr id="2" name="Picture 12">
            <a:extLst>
              <a:ext uri="{FF2B5EF4-FFF2-40B4-BE49-F238E27FC236}">
                <a16:creationId xmlns:a16="http://schemas.microsoft.com/office/drawing/2014/main" id="{B0D84E19-4B01-C41B-1EED-59EB25B93145}"/>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524001" y="120606"/>
            <a:ext cx="1774825" cy="1303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4D025BD3-3B9B-7738-5615-417F6D92DF80}"/>
              </a:ext>
            </a:extLst>
          </p:cNvPr>
          <p:cNvSpPr txBox="1"/>
          <p:nvPr/>
        </p:nvSpPr>
        <p:spPr>
          <a:xfrm>
            <a:off x="2794993" y="4427157"/>
            <a:ext cx="6097554" cy="2177519"/>
          </a:xfrm>
          <a:prstGeom prst="rect">
            <a:avLst/>
          </a:prstGeom>
          <a:noFill/>
        </p:spPr>
        <p:txBody>
          <a:bodyPr wrap="square">
            <a:spAutoFit/>
          </a:bodyPr>
          <a:lstStyle/>
          <a:p>
            <a:r>
              <a:rPr lang="en-CA" sz="1100" dirty="0"/>
              <a:t>Presented</a:t>
            </a:r>
          </a:p>
          <a:p>
            <a:r>
              <a:rPr lang="en-CA" sz="1800" b="1" dirty="0">
                <a:solidFill>
                  <a:srgbClr val="FF0000"/>
                </a:solidFill>
              </a:rPr>
              <a:t>On behalf of the Postal Stationery Commission</a:t>
            </a:r>
          </a:p>
          <a:p>
            <a:r>
              <a:rPr lang="en-CA" dirty="0"/>
              <a:t>Dr Ian McMahon</a:t>
            </a:r>
          </a:p>
          <a:p>
            <a:r>
              <a:rPr lang="en-CA" sz="1050" dirty="0"/>
              <a:t>FAP, FRPSV, FRPSL, FIP Jury Fellow</a:t>
            </a:r>
          </a:p>
          <a:p>
            <a:r>
              <a:rPr lang="en-CA" sz="1050" dirty="0"/>
              <a:t>FIP PS Commission Chairman</a:t>
            </a:r>
          </a:p>
          <a:p>
            <a:endParaRPr lang="en-CA" sz="1050" dirty="0"/>
          </a:p>
          <a:p>
            <a:endParaRPr lang="en-CA" sz="1050" dirty="0"/>
          </a:p>
          <a:p>
            <a:endParaRPr lang="en-CA" sz="1050" dirty="0"/>
          </a:p>
          <a:p>
            <a:pPr algn="ctr"/>
            <a:r>
              <a:rPr lang="en-US" sz="1600" dirty="0"/>
              <a:t>https://postalstationery.f-i-p.ch/</a:t>
            </a:r>
            <a:endParaRPr lang="en-GB" sz="1600" dirty="0"/>
          </a:p>
          <a:p>
            <a:endParaRPr lang="en-US" dirty="0"/>
          </a:p>
        </p:txBody>
      </p:sp>
    </p:spTree>
    <p:extLst>
      <p:ext uri="{BB962C8B-B14F-4D97-AF65-F5344CB8AC3E}">
        <p14:creationId xmlns:p14="http://schemas.microsoft.com/office/powerpoint/2010/main" val="26553070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C06CECEF-D89F-9F0F-4FD1-9F1B7AEB7886}"/>
              </a:ext>
            </a:extLst>
          </p:cNvPr>
          <p:cNvSpPr>
            <a:spLocks noGrp="1" noChangeArrowheads="1"/>
          </p:cNvSpPr>
          <p:nvPr>
            <p:ph type="title"/>
          </p:nvPr>
        </p:nvSpPr>
        <p:spPr/>
        <p:txBody>
          <a:bodyPr/>
          <a:lstStyle/>
          <a:p>
            <a:pPr eaLnBrk="1" hangingPunct="1">
              <a:defRPr/>
            </a:pPr>
            <a:r>
              <a:rPr lang="en-US" dirty="0"/>
              <a:t>Condition (10 points)</a:t>
            </a:r>
          </a:p>
        </p:txBody>
      </p:sp>
      <p:sp>
        <p:nvSpPr>
          <p:cNvPr id="14340" name="Rectangle 4">
            <a:extLst>
              <a:ext uri="{FF2B5EF4-FFF2-40B4-BE49-F238E27FC236}">
                <a16:creationId xmlns:a16="http://schemas.microsoft.com/office/drawing/2014/main" id="{D1221466-572A-C1B1-B036-7E2F6E69E899}"/>
              </a:ext>
            </a:extLst>
          </p:cNvPr>
          <p:cNvSpPr>
            <a:spLocks noGrp="1" noChangeArrowheads="1"/>
          </p:cNvSpPr>
          <p:nvPr>
            <p:ph type="body" idx="1"/>
          </p:nvPr>
        </p:nvSpPr>
        <p:spPr>
          <a:xfrm>
            <a:off x="838200" y="1825625"/>
            <a:ext cx="6564549" cy="4351338"/>
          </a:xfrm>
        </p:spPr>
        <p:txBody>
          <a:bodyPr>
            <a:normAutofit fontScale="92500"/>
          </a:bodyPr>
          <a:lstStyle/>
          <a:p>
            <a:pPr marL="363538" indent="-269875">
              <a:defRPr/>
            </a:pPr>
            <a:r>
              <a:rPr lang="da-DK" dirty="0"/>
              <a:t>The postal </a:t>
            </a:r>
            <a:r>
              <a:rPr lang="da-DK" dirty="0" err="1"/>
              <a:t>stationery</a:t>
            </a:r>
            <a:r>
              <a:rPr lang="da-DK" dirty="0"/>
              <a:t> is in the </a:t>
            </a:r>
            <a:r>
              <a:rPr lang="da-DK" dirty="0" err="1"/>
              <a:t>best</a:t>
            </a:r>
            <a:r>
              <a:rPr lang="da-DK" dirty="0"/>
              <a:t> </a:t>
            </a:r>
            <a:r>
              <a:rPr lang="da-DK" dirty="0" err="1"/>
              <a:t>possible</a:t>
            </a:r>
            <a:r>
              <a:rPr lang="da-DK" dirty="0"/>
              <a:t> </a:t>
            </a:r>
            <a:r>
              <a:rPr lang="da-DK" dirty="0" err="1"/>
              <a:t>quality</a:t>
            </a:r>
            <a:endParaRPr lang="da-DK" dirty="0"/>
          </a:p>
          <a:p>
            <a:pPr marL="363538" indent="-269875">
              <a:defRPr/>
            </a:pPr>
            <a:r>
              <a:rPr lang="en-US" dirty="0"/>
              <a:t>Ordinary</a:t>
            </a:r>
            <a:r>
              <a:rPr lang="da-DK" dirty="0"/>
              <a:t> </a:t>
            </a:r>
            <a:r>
              <a:rPr lang="da-DK" dirty="0" err="1"/>
              <a:t>material</a:t>
            </a:r>
            <a:r>
              <a:rPr lang="da-DK" dirty="0"/>
              <a:t> </a:t>
            </a:r>
            <a:r>
              <a:rPr lang="da-DK" dirty="0" err="1"/>
              <a:t>without</a:t>
            </a:r>
            <a:r>
              <a:rPr lang="da-DK" dirty="0"/>
              <a:t> </a:t>
            </a:r>
            <a:r>
              <a:rPr lang="da-DK" dirty="0" err="1"/>
              <a:t>defects</a:t>
            </a:r>
            <a:endParaRPr lang="en-GB" dirty="0"/>
          </a:p>
          <a:p>
            <a:pPr marL="363538" indent="-269875">
              <a:defRPr/>
            </a:pPr>
            <a:r>
              <a:rPr lang="da-DK" dirty="0"/>
              <a:t>”</a:t>
            </a:r>
            <a:r>
              <a:rPr lang="da-DK" dirty="0" err="1"/>
              <a:t>Difficult</a:t>
            </a:r>
            <a:r>
              <a:rPr lang="da-DK" dirty="0"/>
              <a:t>” items in the </a:t>
            </a:r>
            <a:r>
              <a:rPr lang="da-DK" dirty="0" err="1"/>
              <a:t>best</a:t>
            </a:r>
            <a:r>
              <a:rPr lang="da-DK" dirty="0"/>
              <a:t> </a:t>
            </a:r>
            <a:r>
              <a:rPr lang="da-DK" dirty="0" err="1"/>
              <a:t>possible</a:t>
            </a:r>
            <a:r>
              <a:rPr lang="da-DK" dirty="0"/>
              <a:t> </a:t>
            </a:r>
            <a:r>
              <a:rPr lang="da-DK" dirty="0" err="1"/>
              <a:t>quality</a:t>
            </a:r>
            <a:endParaRPr lang="en-GB" dirty="0"/>
          </a:p>
          <a:p>
            <a:pPr marL="363538" indent="-269875">
              <a:defRPr/>
            </a:pPr>
            <a:r>
              <a:rPr lang="da-DK" dirty="0"/>
              <a:t>Clear postmarks</a:t>
            </a:r>
          </a:p>
          <a:p>
            <a:pPr marL="363538" indent="-269875">
              <a:defRPr/>
            </a:pPr>
            <a:endParaRPr lang="da-DK" sz="1050" dirty="0"/>
          </a:p>
          <a:p>
            <a:pPr marL="0" indent="0">
              <a:buNone/>
              <a:defRPr/>
            </a:pPr>
            <a:r>
              <a:rPr lang="en-US" dirty="0"/>
              <a:t>Evaluate the condition of the items as if they were stamps: </a:t>
            </a:r>
          </a:p>
          <a:p>
            <a:pPr marL="268288" indent="-268288">
              <a:defRPr/>
            </a:pPr>
            <a:r>
              <a:rPr lang="en-US" dirty="0"/>
              <a:t>No tears, No missing corners, No bends, No stains, No missing perforation </a:t>
            </a:r>
          </a:p>
          <a:p>
            <a:pPr marL="363538" indent="-269875">
              <a:defRPr/>
            </a:pPr>
            <a:endParaRPr lang="da-DK" dirty="0"/>
          </a:p>
          <a:p>
            <a:pPr marL="363538" indent="-269875">
              <a:defRPr/>
            </a:pPr>
            <a:endParaRPr lang="da-DK" dirty="0"/>
          </a:p>
          <a:p>
            <a:pPr eaLnBrk="1" hangingPunct="1">
              <a:defRPr/>
            </a:pPr>
            <a:endParaRPr lang="en-US" dirty="0"/>
          </a:p>
        </p:txBody>
      </p:sp>
      <p:pic>
        <p:nvPicPr>
          <p:cNvPr id="2" name="Picture 7">
            <a:extLst>
              <a:ext uri="{FF2B5EF4-FFF2-40B4-BE49-F238E27FC236}">
                <a16:creationId xmlns:a16="http://schemas.microsoft.com/office/drawing/2014/main" id="{5FD8B4E7-CA72-F0D8-AA09-5560CB7316EA}"/>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625157" y="1663144"/>
            <a:ext cx="4298011" cy="2706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61BE836E-3F71-E861-6D33-418A4F00D4B3}"/>
              </a:ext>
            </a:extLst>
          </p:cNvPr>
          <p:cNvSpPr>
            <a:spLocks noGrp="1" noChangeArrowheads="1"/>
          </p:cNvSpPr>
          <p:nvPr>
            <p:ph type="title"/>
          </p:nvPr>
        </p:nvSpPr>
        <p:spPr/>
        <p:txBody>
          <a:bodyPr/>
          <a:lstStyle/>
          <a:p>
            <a:pPr eaLnBrk="1" hangingPunct="1">
              <a:defRPr/>
            </a:pPr>
            <a:r>
              <a:rPr lang="en-US" sz="4000" dirty="0"/>
              <a:t>Rarity (20 points)</a:t>
            </a:r>
          </a:p>
        </p:txBody>
      </p:sp>
      <p:sp>
        <p:nvSpPr>
          <p:cNvPr id="27651" name="Rectangle 4">
            <a:extLst>
              <a:ext uri="{FF2B5EF4-FFF2-40B4-BE49-F238E27FC236}">
                <a16:creationId xmlns:a16="http://schemas.microsoft.com/office/drawing/2014/main" id="{965E8B09-E26E-BA2D-9745-4C21C0EF6CAD}"/>
              </a:ext>
            </a:extLst>
          </p:cNvPr>
          <p:cNvSpPr>
            <a:spLocks noGrp="1" noChangeArrowheads="1"/>
          </p:cNvSpPr>
          <p:nvPr>
            <p:ph type="body" idx="1"/>
          </p:nvPr>
        </p:nvSpPr>
        <p:spPr>
          <a:xfrm>
            <a:off x="635541" y="1601889"/>
            <a:ext cx="6455924" cy="4536264"/>
          </a:xfrm>
        </p:spPr>
        <p:txBody>
          <a:bodyPr>
            <a:normAutofit fontScale="85000" lnSpcReduction="20000"/>
          </a:bodyPr>
          <a:lstStyle/>
          <a:p>
            <a:pPr eaLnBrk="1" hangingPunct="1"/>
            <a:r>
              <a:rPr lang="da-DK" altLang="en-US" dirty="0"/>
              <a:t>Are the best items (postal stationery types) within the area in this exhibit?</a:t>
            </a:r>
          </a:p>
          <a:p>
            <a:pPr eaLnBrk="1" hangingPunct="1"/>
            <a:r>
              <a:rPr lang="da-DK" altLang="en-US" dirty="0"/>
              <a:t>Essays and proofs, approved and rejected</a:t>
            </a:r>
          </a:p>
          <a:p>
            <a:pPr eaLnBrk="1" hangingPunct="1"/>
            <a:r>
              <a:rPr lang="da-DK" altLang="en-US" dirty="0"/>
              <a:t>Used at intended rate and with additional franking (express, registered etc)</a:t>
            </a:r>
          </a:p>
          <a:p>
            <a:pPr eaLnBrk="1" hangingPunct="1"/>
            <a:r>
              <a:rPr lang="da-DK" altLang="en-US" dirty="0"/>
              <a:t>How difficult are the items to find?</a:t>
            </a:r>
          </a:p>
          <a:p>
            <a:pPr eaLnBrk="1" hangingPunct="1"/>
            <a:r>
              <a:rPr lang="da-DK" altLang="en-US" dirty="0"/>
              <a:t>How easy will it be to duplicate the exhibit? </a:t>
            </a:r>
          </a:p>
          <a:p>
            <a:pPr eaLnBrk="1" hangingPunct="1"/>
            <a:r>
              <a:rPr lang="da-DK" altLang="en-US" dirty="0"/>
              <a:t>Is there philatelic produced material in the exhibit?</a:t>
            </a:r>
          </a:p>
          <a:p>
            <a:pPr eaLnBrk="1" hangingPunct="1"/>
            <a:r>
              <a:rPr lang="da-DK" altLang="en-US" dirty="0"/>
              <a:t>Correctly used international reply cards</a:t>
            </a:r>
          </a:p>
          <a:p>
            <a:pPr eaLnBrk="1" hangingPunct="1"/>
            <a:r>
              <a:rPr lang="da-DK" altLang="en-US" dirty="0"/>
              <a:t>Exhibitor should identify rare items (eg right) Queensland 1d Official Postcard less than 5 known</a:t>
            </a:r>
            <a:endParaRPr lang="en-US" altLang="en-US" dirty="0"/>
          </a:p>
        </p:txBody>
      </p:sp>
      <p:pic>
        <p:nvPicPr>
          <p:cNvPr id="2" name="Billede 5" descr="Replycard.jpg">
            <a:extLst>
              <a:ext uri="{FF2B5EF4-FFF2-40B4-BE49-F238E27FC236}">
                <a16:creationId xmlns:a16="http://schemas.microsoft.com/office/drawing/2014/main" id="{08908027-6A20-F5FC-9944-FEF7F4C873AE}"/>
              </a:ext>
            </a:extLst>
          </p:cNvPr>
          <p:cNvPicPr>
            <a:picLocks noChangeAspect="1"/>
          </p:cNvPicPr>
          <p:nvPr/>
        </p:nvPicPr>
        <p:blipFill>
          <a:blip r:embed="rId3"/>
          <a:stretch>
            <a:fillRect/>
          </a:stretch>
        </p:blipFill>
        <p:spPr>
          <a:xfrm>
            <a:off x="8909284" y="308144"/>
            <a:ext cx="2647176" cy="3398094"/>
          </a:xfrm>
          <a:prstGeom prst="rect">
            <a:avLst/>
          </a:prstGeom>
          <a:effectLst>
            <a:outerShdw blurRad="50800" dist="38100" dir="2700000" algn="tl" rotWithShape="0">
              <a:prstClr val="black">
                <a:alpha val="40000"/>
              </a:prstClr>
            </a:outerShdw>
          </a:effectLst>
        </p:spPr>
      </p:pic>
      <p:pic>
        <p:nvPicPr>
          <p:cNvPr id="3" name="Picture 2">
            <a:extLst>
              <a:ext uri="{FF2B5EF4-FFF2-40B4-BE49-F238E27FC236}">
                <a16:creationId xmlns:a16="http://schemas.microsoft.com/office/drawing/2014/main" id="{0756A962-8A35-7FDE-7428-6259FFC642F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504304" y="3896284"/>
            <a:ext cx="4052155" cy="2596591"/>
          </a:xfrm>
          <a:prstGeom prst="rect">
            <a:avLst/>
          </a:prstGeom>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68E9BB01-E000-40A1-A4F7-493F991AA5DE}"/>
              </a:ext>
            </a:extLst>
          </p:cNvPr>
          <p:cNvSpPr>
            <a:spLocks noGrp="1" noChangeArrowheads="1"/>
          </p:cNvSpPr>
          <p:nvPr>
            <p:ph type="title"/>
          </p:nvPr>
        </p:nvSpPr>
        <p:spPr>
          <a:effectLst/>
        </p:spPr>
        <p:txBody>
          <a:bodyPr/>
          <a:lstStyle/>
          <a:p>
            <a:pPr eaLnBrk="1" hangingPunct="1">
              <a:defRPr/>
            </a:pPr>
            <a:r>
              <a:rPr lang="da-DK" dirty="0">
                <a:solidFill>
                  <a:schemeClr val="tx1"/>
                </a:solidFill>
              </a:rPr>
              <a:t>Rarity and Desirability</a:t>
            </a:r>
            <a:endParaRPr lang="en-GB" dirty="0">
              <a:solidFill>
                <a:schemeClr val="tx1"/>
              </a:solidFill>
            </a:endParaRPr>
          </a:p>
        </p:txBody>
      </p:sp>
      <p:sp>
        <p:nvSpPr>
          <p:cNvPr id="10243" name="Rectangle 3">
            <a:extLst>
              <a:ext uri="{FF2B5EF4-FFF2-40B4-BE49-F238E27FC236}">
                <a16:creationId xmlns:a16="http://schemas.microsoft.com/office/drawing/2014/main" id="{12AA52C2-1626-4AB6-8650-069A92544396}"/>
              </a:ext>
            </a:extLst>
          </p:cNvPr>
          <p:cNvSpPr>
            <a:spLocks noGrp="1" noChangeArrowheads="1"/>
          </p:cNvSpPr>
          <p:nvPr>
            <p:ph idx="1"/>
          </p:nvPr>
        </p:nvSpPr>
        <p:spPr/>
        <p:txBody>
          <a:bodyPr/>
          <a:lstStyle/>
          <a:p>
            <a:pPr fontAlgn="base"/>
            <a:r>
              <a:rPr lang="en-GB" dirty="0"/>
              <a:t>Most postal stationery items have very small print runs compared to stamps</a:t>
            </a:r>
          </a:p>
          <a:p>
            <a:pPr fontAlgn="base"/>
            <a:r>
              <a:rPr lang="en-GB" dirty="0"/>
              <a:t>Desirability should be reflected in Importance not rarity - rarity is rarity i.e. absolute</a:t>
            </a:r>
          </a:p>
          <a:p>
            <a:pPr fontAlgn="base"/>
            <a:r>
              <a:rPr lang="en-GB" dirty="0"/>
              <a:t>However, more desirable items are more likely to have been recorded, so the numbers are likely to be a truer reflection of absolute rarity</a:t>
            </a:r>
          </a:p>
          <a:p>
            <a:pPr fontAlgn="base"/>
            <a:endParaRPr lang="en-GB" dirty="0"/>
          </a:p>
        </p:txBody>
      </p:sp>
    </p:spTree>
    <p:extLst>
      <p:ext uri="{BB962C8B-B14F-4D97-AF65-F5344CB8AC3E}">
        <p14:creationId xmlns:p14="http://schemas.microsoft.com/office/powerpoint/2010/main" val="3153034218"/>
      </p:ext>
    </p:extLst>
  </p:cSld>
  <p:clrMapOvr>
    <a:masterClrMapping/>
  </p:clrMapOvr>
  <p:transition spd="med">
    <p:fad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29FDD438-3128-12B7-42B4-8C6BBFA99FA5}"/>
              </a:ext>
            </a:extLst>
          </p:cNvPr>
          <p:cNvSpPr>
            <a:spLocks noGrp="1" noChangeArrowheads="1"/>
          </p:cNvSpPr>
          <p:nvPr>
            <p:ph type="title"/>
          </p:nvPr>
        </p:nvSpPr>
        <p:spPr>
          <a:xfrm>
            <a:off x="1981200" y="260350"/>
            <a:ext cx="8229600" cy="1143000"/>
          </a:xfrm>
        </p:spPr>
        <p:txBody>
          <a:bodyPr/>
          <a:lstStyle/>
          <a:p>
            <a:pPr eaLnBrk="1" hangingPunct="1">
              <a:defRPr/>
            </a:pPr>
            <a:r>
              <a:rPr lang="en-US" dirty="0"/>
              <a:t>Presentation (5 points)</a:t>
            </a:r>
          </a:p>
        </p:txBody>
      </p:sp>
      <p:sp>
        <p:nvSpPr>
          <p:cNvPr id="29699" name="Rectangle 4">
            <a:extLst>
              <a:ext uri="{FF2B5EF4-FFF2-40B4-BE49-F238E27FC236}">
                <a16:creationId xmlns:a16="http://schemas.microsoft.com/office/drawing/2014/main" id="{44169890-9CE3-8147-27CF-CEC11695AE24}"/>
              </a:ext>
            </a:extLst>
          </p:cNvPr>
          <p:cNvSpPr>
            <a:spLocks noGrp="1" noChangeArrowheads="1"/>
          </p:cNvSpPr>
          <p:nvPr>
            <p:ph type="body" idx="1"/>
          </p:nvPr>
        </p:nvSpPr>
        <p:spPr>
          <a:xfrm>
            <a:off x="429208" y="1291568"/>
            <a:ext cx="7613780" cy="3597674"/>
          </a:xfrm>
        </p:spPr>
        <p:txBody>
          <a:bodyPr/>
          <a:lstStyle/>
          <a:p>
            <a:pPr eaLnBrk="1" hangingPunct="1">
              <a:lnSpc>
                <a:spcPct val="80000"/>
              </a:lnSpc>
            </a:pPr>
            <a:r>
              <a:rPr lang="da-DK" altLang="en-US" dirty="0"/>
              <a:t>Good balance in the frames and the individual pages</a:t>
            </a:r>
          </a:p>
          <a:p>
            <a:pPr eaLnBrk="1" hangingPunct="1">
              <a:lnSpc>
                <a:spcPct val="80000"/>
              </a:lnSpc>
            </a:pPr>
            <a:r>
              <a:rPr lang="da-DK" altLang="en-US" dirty="0"/>
              <a:t>Sufficient write up</a:t>
            </a:r>
          </a:p>
          <a:p>
            <a:pPr eaLnBrk="1" hangingPunct="1">
              <a:lnSpc>
                <a:spcPct val="80000"/>
              </a:lnSpc>
            </a:pPr>
            <a:r>
              <a:rPr lang="da-DK" altLang="en-US" dirty="0"/>
              <a:t>Not too much text; Illustrations not too dominating</a:t>
            </a:r>
          </a:p>
          <a:p>
            <a:pPr eaLnBrk="1" hangingPunct="1">
              <a:lnSpc>
                <a:spcPct val="80000"/>
              </a:lnSpc>
            </a:pPr>
            <a:r>
              <a:rPr lang="da-DK" altLang="en-US" dirty="0"/>
              <a:t>Overall impression: Not sloppy</a:t>
            </a:r>
          </a:p>
          <a:p>
            <a:pPr eaLnBrk="1" hangingPunct="1">
              <a:lnSpc>
                <a:spcPct val="80000"/>
              </a:lnSpc>
            </a:pPr>
            <a:r>
              <a:rPr lang="da-DK" altLang="en-US" dirty="0"/>
              <a:t>Variation in mounting is preferred</a:t>
            </a:r>
            <a:endParaRPr lang="en-GB" altLang="en-US" dirty="0"/>
          </a:p>
          <a:p>
            <a:pPr eaLnBrk="1" hangingPunct="1"/>
            <a:endParaRPr lang="en-US" altLang="en-US" dirty="0"/>
          </a:p>
        </p:txBody>
      </p:sp>
      <p:pic>
        <p:nvPicPr>
          <p:cNvPr id="29700" name="Billede 4" descr="Exhibitpage1.jpg">
            <a:extLst>
              <a:ext uri="{FF2B5EF4-FFF2-40B4-BE49-F238E27FC236}">
                <a16:creationId xmlns:a16="http://schemas.microsoft.com/office/drawing/2014/main" id="{8F895C03-EC81-5036-0CD9-49C948DA61A0}"/>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8384042" y="956000"/>
            <a:ext cx="3257550" cy="456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661CE4E5-6D2D-2A7A-2A00-472CA20CEFEF}"/>
              </a:ext>
            </a:extLst>
          </p:cNvPr>
          <p:cNvSpPr txBox="1"/>
          <p:nvPr/>
        </p:nvSpPr>
        <p:spPr>
          <a:xfrm>
            <a:off x="363894" y="4388455"/>
            <a:ext cx="7613780" cy="2209195"/>
          </a:xfrm>
          <a:prstGeom prst="rect">
            <a:avLst/>
          </a:prstGeom>
          <a:noFill/>
        </p:spPr>
        <p:txBody>
          <a:bodyPr wrap="square">
            <a:spAutoFit/>
          </a:bodyPr>
          <a:lstStyle/>
          <a:p>
            <a:pPr fontAlgn="base">
              <a:lnSpc>
                <a:spcPct val="80000"/>
              </a:lnSpc>
              <a:spcBef>
                <a:spcPts val="1000"/>
              </a:spcBef>
            </a:pPr>
            <a:r>
              <a:rPr lang="en-GB" sz="2800" dirty="0"/>
              <a:t>Presentation is critical, if this is poor then:</a:t>
            </a:r>
          </a:p>
          <a:p>
            <a:pPr marL="228600" lvl="1" indent="-228600" fontAlgn="base">
              <a:lnSpc>
                <a:spcPct val="80000"/>
              </a:lnSpc>
              <a:spcBef>
                <a:spcPts val="1000"/>
              </a:spcBef>
              <a:buFont typeface="Arial" panose="020B0604020202020204" pitchFamily="34" charset="0"/>
              <a:buChar char="•"/>
            </a:pPr>
            <a:r>
              <a:rPr lang="en-GB" sz="2800" dirty="0"/>
              <a:t>The treatment won’t come through and won’t be appreciated!</a:t>
            </a:r>
          </a:p>
          <a:p>
            <a:pPr marL="228600" lvl="1" indent="-228600" fontAlgn="base">
              <a:lnSpc>
                <a:spcPct val="80000"/>
              </a:lnSpc>
              <a:spcBef>
                <a:spcPts val="1000"/>
              </a:spcBef>
              <a:buFont typeface="Arial" panose="020B0604020202020204" pitchFamily="34" charset="0"/>
              <a:buChar char="•"/>
            </a:pPr>
            <a:r>
              <a:rPr lang="en-GB" sz="2800" dirty="0"/>
              <a:t>The best items will be missed!</a:t>
            </a:r>
          </a:p>
          <a:p>
            <a:pPr marL="228600" lvl="1" indent="-228600" fontAlgn="base">
              <a:lnSpc>
                <a:spcPct val="80000"/>
              </a:lnSpc>
              <a:spcBef>
                <a:spcPts val="1000"/>
              </a:spcBef>
              <a:buFont typeface="Arial" panose="020B0604020202020204" pitchFamily="34" charset="0"/>
              <a:buChar char="•"/>
            </a:pPr>
            <a:r>
              <a:rPr lang="en-GB" sz="2800" dirty="0"/>
              <a:t>New research will be hidden away!</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68E9BB01-E000-40A1-A4F7-493F991AA5DE}"/>
              </a:ext>
            </a:extLst>
          </p:cNvPr>
          <p:cNvSpPr>
            <a:spLocks noGrp="1" noChangeArrowheads="1"/>
          </p:cNvSpPr>
          <p:nvPr>
            <p:ph type="title"/>
          </p:nvPr>
        </p:nvSpPr>
        <p:spPr>
          <a:effectLst/>
        </p:spPr>
        <p:txBody>
          <a:bodyPr/>
          <a:lstStyle/>
          <a:p>
            <a:pPr eaLnBrk="1" hangingPunct="1">
              <a:defRPr/>
            </a:pPr>
            <a:r>
              <a:rPr lang="da-DK" dirty="0">
                <a:solidFill>
                  <a:schemeClr val="tx1"/>
                </a:solidFill>
              </a:rPr>
              <a:t>Write Up</a:t>
            </a:r>
            <a:endParaRPr lang="en-GB" dirty="0">
              <a:solidFill>
                <a:schemeClr val="tx1"/>
              </a:solidFill>
            </a:endParaRPr>
          </a:p>
        </p:txBody>
      </p:sp>
      <p:sp>
        <p:nvSpPr>
          <p:cNvPr id="10243" name="Rectangle 3">
            <a:extLst>
              <a:ext uri="{FF2B5EF4-FFF2-40B4-BE49-F238E27FC236}">
                <a16:creationId xmlns:a16="http://schemas.microsoft.com/office/drawing/2014/main" id="{12AA52C2-1626-4AB6-8650-069A92544396}"/>
              </a:ext>
            </a:extLst>
          </p:cNvPr>
          <p:cNvSpPr>
            <a:spLocks noGrp="1" noChangeArrowheads="1"/>
          </p:cNvSpPr>
          <p:nvPr>
            <p:ph idx="1"/>
          </p:nvPr>
        </p:nvSpPr>
        <p:spPr>
          <a:xfrm>
            <a:off x="838200" y="1825625"/>
            <a:ext cx="5951706" cy="4351338"/>
          </a:xfrm>
        </p:spPr>
        <p:txBody>
          <a:bodyPr/>
          <a:lstStyle/>
          <a:p>
            <a:pPr fontAlgn="base"/>
            <a:r>
              <a:rPr lang="en-GB" dirty="0"/>
              <a:t>Minimalist approach to the write up</a:t>
            </a:r>
          </a:p>
          <a:p>
            <a:pPr lvl="1" fontAlgn="base"/>
            <a:r>
              <a:rPr lang="en-GB" dirty="0"/>
              <a:t>Use diagrams and illustrations - a picture is worth a thousand words</a:t>
            </a:r>
          </a:p>
          <a:p>
            <a:pPr lvl="1" fontAlgn="base"/>
            <a:r>
              <a:rPr lang="en-GB" dirty="0"/>
              <a:t>Write the text then review and precis it down to the minimum without losing the message</a:t>
            </a:r>
          </a:p>
          <a:p>
            <a:pPr lvl="1" fontAlgn="base"/>
            <a:endParaRPr lang="en-GB" dirty="0"/>
          </a:p>
          <a:p>
            <a:pPr fontAlgn="base"/>
            <a:r>
              <a:rPr lang="en-GB" dirty="0"/>
              <a:t>The material must be the dominant thing on each page</a:t>
            </a:r>
          </a:p>
          <a:p>
            <a:pPr lvl="1" fontAlgn="base"/>
            <a:r>
              <a:rPr lang="en-GB" dirty="0"/>
              <a:t>You must not distract the viewer from it!</a:t>
            </a:r>
          </a:p>
          <a:p>
            <a:pPr fontAlgn="base"/>
            <a:endParaRPr lang="en-GB" dirty="0"/>
          </a:p>
        </p:txBody>
      </p:sp>
      <p:pic>
        <p:nvPicPr>
          <p:cNvPr id="2" name="Billede 6" descr="parcel.jpg">
            <a:extLst>
              <a:ext uri="{FF2B5EF4-FFF2-40B4-BE49-F238E27FC236}">
                <a16:creationId xmlns:a16="http://schemas.microsoft.com/office/drawing/2014/main" id="{42F71ADA-EE81-C7E3-4CD0-1F66E28B0440}"/>
              </a:ext>
            </a:extLst>
          </p:cNvPr>
          <p:cNvPicPr>
            <a:picLocks noChangeAspect="1"/>
          </p:cNvPicPr>
          <p:nvPr/>
        </p:nvPicPr>
        <p:blipFill>
          <a:blip r:embed="rId3"/>
          <a:stretch>
            <a:fillRect/>
          </a:stretch>
        </p:blipFill>
        <p:spPr>
          <a:xfrm>
            <a:off x="7130923" y="2217455"/>
            <a:ext cx="4513085" cy="2423089"/>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579333709"/>
      </p:ext>
    </p:extLst>
  </p:cSld>
  <p:clrMapOvr>
    <a:masterClrMapping/>
  </p:clrMapOvr>
  <p:transition spd="med">
    <p:fade/>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Billede 18" descr="2.jpg">
            <a:extLst>
              <a:ext uri="{FF2B5EF4-FFF2-40B4-BE49-F238E27FC236}">
                <a16:creationId xmlns:a16="http://schemas.microsoft.com/office/drawing/2014/main" id="{1680F397-43F0-CFE5-E20B-2812498C897C}"/>
              </a:ext>
            </a:extLst>
          </p:cNvPr>
          <p:cNvPicPr>
            <a:picLocks noChangeAspect="1"/>
          </p:cNvPicPr>
          <p:nvPr/>
        </p:nvPicPr>
        <p:blipFill>
          <a:blip r:embed="rId2"/>
          <a:stretch>
            <a:fillRect/>
          </a:stretch>
        </p:blipFill>
        <p:spPr>
          <a:xfrm>
            <a:off x="8882063" y="3533775"/>
            <a:ext cx="679450" cy="927100"/>
          </a:xfrm>
          <a:prstGeom prst="rect">
            <a:avLst/>
          </a:prstGeom>
          <a:effectLst>
            <a:outerShdw blurRad="50800" dist="38100" dir="2700000" algn="tl" rotWithShape="0">
              <a:prstClr val="black">
                <a:alpha val="40000"/>
              </a:prstClr>
            </a:outerShdw>
          </a:effectLst>
        </p:spPr>
      </p:pic>
      <p:sp>
        <p:nvSpPr>
          <p:cNvPr id="2" name="Titel 1">
            <a:extLst>
              <a:ext uri="{FF2B5EF4-FFF2-40B4-BE49-F238E27FC236}">
                <a16:creationId xmlns:a16="http://schemas.microsoft.com/office/drawing/2014/main" id="{8CD8A30C-B4F1-5E9E-35A9-7155EE4015AB}"/>
              </a:ext>
            </a:extLst>
          </p:cNvPr>
          <p:cNvSpPr>
            <a:spLocks noGrp="1"/>
          </p:cNvSpPr>
          <p:nvPr>
            <p:ph type="title"/>
          </p:nvPr>
        </p:nvSpPr>
        <p:spPr/>
        <p:txBody>
          <a:bodyPr/>
          <a:lstStyle/>
          <a:p>
            <a:pPr>
              <a:defRPr/>
            </a:pPr>
            <a:r>
              <a:rPr lang="en-US" dirty="0"/>
              <a:t>Variation in Mounting</a:t>
            </a:r>
          </a:p>
        </p:txBody>
      </p:sp>
      <p:pic>
        <p:nvPicPr>
          <p:cNvPr id="4" name="Billede 3" descr="2.jpg">
            <a:extLst>
              <a:ext uri="{FF2B5EF4-FFF2-40B4-BE49-F238E27FC236}">
                <a16:creationId xmlns:a16="http://schemas.microsoft.com/office/drawing/2014/main" id="{483B490C-025C-7871-DC50-BFD5AB26ABDF}"/>
              </a:ext>
            </a:extLst>
          </p:cNvPr>
          <p:cNvPicPr>
            <a:picLocks noChangeAspect="1"/>
          </p:cNvPicPr>
          <p:nvPr/>
        </p:nvPicPr>
        <p:blipFill>
          <a:blip r:embed="rId2"/>
          <a:stretch>
            <a:fillRect/>
          </a:stretch>
        </p:blipFill>
        <p:spPr>
          <a:xfrm>
            <a:off x="7453313" y="2571750"/>
            <a:ext cx="679450" cy="927100"/>
          </a:xfrm>
          <a:prstGeom prst="rect">
            <a:avLst/>
          </a:prstGeom>
          <a:effectLst>
            <a:outerShdw blurRad="50800" dist="38100" dir="2700000" algn="tl" rotWithShape="0">
              <a:prstClr val="black">
                <a:alpha val="40000"/>
              </a:prstClr>
            </a:outerShdw>
          </a:effectLst>
        </p:spPr>
      </p:pic>
      <p:pic>
        <p:nvPicPr>
          <p:cNvPr id="7" name="Billede 6" descr="3a.jpg">
            <a:extLst>
              <a:ext uri="{FF2B5EF4-FFF2-40B4-BE49-F238E27FC236}">
                <a16:creationId xmlns:a16="http://schemas.microsoft.com/office/drawing/2014/main" id="{F20ADD72-8442-EABE-1490-BB89603EE304}"/>
              </a:ext>
            </a:extLst>
          </p:cNvPr>
          <p:cNvPicPr>
            <a:picLocks noChangeAspect="1"/>
          </p:cNvPicPr>
          <p:nvPr/>
        </p:nvPicPr>
        <p:blipFill>
          <a:blip r:embed="rId3"/>
          <a:stretch>
            <a:fillRect/>
          </a:stretch>
        </p:blipFill>
        <p:spPr>
          <a:xfrm>
            <a:off x="6732588" y="2576513"/>
            <a:ext cx="671512" cy="919162"/>
          </a:xfrm>
          <a:prstGeom prst="rect">
            <a:avLst/>
          </a:prstGeom>
          <a:effectLst>
            <a:outerShdw blurRad="50800" dist="38100" dir="2700000" algn="tl" rotWithShape="0">
              <a:prstClr val="black">
                <a:alpha val="40000"/>
              </a:prstClr>
            </a:outerShdw>
          </a:effectLst>
        </p:spPr>
      </p:pic>
      <p:pic>
        <p:nvPicPr>
          <p:cNvPr id="8" name="Billede 7" descr="3b.jpg">
            <a:extLst>
              <a:ext uri="{FF2B5EF4-FFF2-40B4-BE49-F238E27FC236}">
                <a16:creationId xmlns:a16="http://schemas.microsoft.com/office/drawing/2014/main" id="{B714AE55-4785-65D4-D57C-9B43DCD7AF84}"/>
              </a:ext>
            </a:extLst>
          </p:cNvPr>
          <p:cNvPicPr>
            <a:picLocks noChangeAspect="1"/>
          </p:cNvPicPr>
          <p:nvPr/>
        </p:nvPicPr>
        <p:blipFill>
          <a:blip r:embed="rId4"/>
          <a:stretch>
            <a:fillRect/>
          </a:stretch>
        </p:blipFill>
        <p:spPr>
          <a:xfrm>
            <a:off x="8886826" y="2576513"/>
            <a:ext cx="671513" cy="919162"/>
          </a:xfrm>
          <a:prstGeom prst="rect">
            <a:avLst/>
          </a:prstGeom>
          <a:effectLst>
            <a:outerShdw blurRad="50800" dist="38100" dir="2700000" algn="tl" rotWithShape="0">
              <a:prstClr val="black">
                <a:alpha val="40000"/>
              </a:prstClr>
            </a:outerShdw>
          </a:effectLst>
        </p:spPr>
      </p:pic>
      <p:pic>
        <p:nvPicPr>
          <p:cNvPr id="9" name="Billede 8" descr="3c.jpg">
            <a:extLst>
              <a:ext uri="{FF2B5EF4-FFF2-40B4-BE49-F238E27FC236}">
                <a16:creationId xmlns:a16="http://schemas.microsoft.com/office/drawing/2014/main" id="{CEE5D1B1-4549-5C8B-D21B-A37638BFBFD3}"/>
              </a:ext>
            </a:extLst>
          </p:cNvPr>
          <p:cNvPicPr>
            <a:picLocks noChangeAspect="1"/>
          </p:cNvPicPr>
          <p:nvPr/>
        </p:nvPicPr>
        <p:blipFill>
          <a:blip r:embed="rId5"/>
          <a:stretch>
            <a:fillRect/>
          </a:stretch>
        </p:blipFill>
        <p:spPr>
          <a:xfrm>
            <a:off x="7458076" y="4556126"/>
            <a:ext cx="671513" cy="919163"/>
          </a:xfrm>
          <a:prstGeom prst="rect">
            <a:avLst/>
          </a:prstGeom>
          <a:effectLst>
            <a:outerShdw blurRad="50800" dist="38100" dir="2700000" algn="tl" rotWithShape="0">
              <a:prstClr val="black">
                <a:alpha val="40000"/>
              </a:prstClr>
            </a:outerShdw>
          </a:effectLst>
        </p:spPr>
      </p:pic>
      <p:pic>
        <p:nvPicPr>
          <p:cNvPr id="10" name="Billede 9" descr="3d.jpg">
            <a:extLst>
              <a:ext uri="{FF2B5EF4-FFF2-40B4-BE49-F238E27FC236}">
                <a16:creationId xmlns:a16="http://schemas.microsoft.com/office/drawing/2014/main" id="{01EFC91B-06D1-A75A-0C36-52CC54A58173}"/>
              </a:ext>
            </a:extLst>
          </p:cNvPr>
          <p:cNvPicPr>
            <a:picLocks noChangeAspect="1"/>
          </p:cNvPicPr>
          <p:nvPr/>
        </p:nvPicPr>
        <p:blipFill>
          <a:blip r:embed="rId6"/>
          <a:stretch>
            <a:fillRect/>
          </a:stretch>
        </p:blipFill>
        <p:spPr>
          <a:xfrm>
            <a:off x="8172451" y="4556126"/>
            <a:ext cx="671513" cy="919163"/>
          </a:xfrm>
          <a:prstGeom prst="rect">
            <a:avLst/>
          </a:prstGeom>
          <a:effectLst>
            <a:outerShdw blurRad="50800" dist="38100" dir="2700000" algn="tl" rotWithShape="0">
              <a:prstClr val="black">
                <a:alpha val="40000"/>
              </a:prstClr>
            </a:outerShdw>
          </a:effectLst>
        </p:spPr>
      </p:pic>
      <p:pic>
        <p:nvPicPr>
          <p:cNvPr id="11" name="Billede 10" descr="2.jpg">
            <a:extLst>
              <a:ext uri="{FF2B5EF4-FFF2-40B4-BE49-F238E27FC236}">
                <a16:creationId xmlns:a16="http://schemas.microsoft.com/office/drawing/2014/main" id="{E0F48A3A-AA81-4662-DBFD-378A8DEB2983}"/>
              </a:ext>
            </a:extLst>
          </p:cNvPr>
          <p:cNvPicPr>
            <a:picLocks noChangeAspect="1"/>
          </p:cNvPicPr>
          <p:nvPr/>
        </p:nvPicPr>
        <p:blipFill>
          <a:blip r:embed="rId2"/>
          <a:stretch>
            <a:fillRect/>
          </a:stretch>
        </p:blipFill>
        <p:spPr>
          <a:xfrm>
            <a:off x="8167688" y="2571750"/>
            <a:ext cx="679450" cy="927100"/>
          </a:xfrm>
          <a:prstGeom prst="rect">
            <a:avLst/>
          </a:prstGeom>
          <a:effectLst>
            <a:outerShdw blurRad="50800" dist="38100" dir="2700000" algn="tl" rotWithShape="0">
              <a:prstClr val="black">
                <a:alpha val="40000"/>
              </a:prstClr>
            </a:outerShdw>
          </a:effectLst>
        </p:spPr>
      </p:pic>
      <p:pic>
        <p:nvPicPr>
          <p:cNvPr id="14" name="Billede 13" descr="2a.jpg">
            <a:extLst>
              <a:ext uri="{FF2B5EF4-FFF2-40B4-BE49-F238E27FC236}">
                <a16:creationId xmlns:a16="http://schemas.microsoft.com/office/drawing/2014/main" id="{92A6EBF0-17DE-EDAC-08BE-240E6220EB7A}"/>
              </a:ext>
            </a:extLst>
          </p:cNvPr>
          <p:cNvPicPr>
            <a:picLocks noChangeAspect="1"/>
          </p:cNvPicPr>
          <p:nvPr/>
        </p:nvPicPr>
        <p:blipFill>
          <a:blip r:embed="rId7"/>
          <a:stretch>
            <a:fillRect/>
          </a:stretch>
        </p:blipFill>
        <p:spPr>
          <a:xfrm>
            <a:off x="8886826" y="4556126"/>
            <a:ext cx="671513" cy="919163"/>
          </a:xfrm>
          <a:prstGeom prst="rect">
            <a:avLst/>
          </a:prstGeom>
          <a:effectLst>
            <a:outerShdw blurRad="50800" dist="38100" dir="2700000" algn="tl" rotWithShape="0">
              <a:prstClr val="black">
                <a:alpha val="40000"/>
              </a:prstClr>
            </a:outerShdw>
          </a:effectLst>
        </p:spPr>
      </p:pic>
      <p:pic>
        <p:nvPicPr>
          <p:cNvPr id="15" name="Billede 14" descr="2b.jpg">
            <a:extLst>
              <a:ext uri="{FF2B5EF4-FFF2-40B4-BE49-F238E27FC236}">
                <a16:creationId xmlns:a16="http://schemas.microsoft.com/office/drawing/2014/main" id="{5C08F636-9C95-2816-1201-0B809133B0E4}"/>
              </a:ext>
            </a:extLst>
          </p:cNvPr>
          <p:cNvPicPr>
            <a:picLocks noChangeAspect="1"/>
          </p:cNvPicPr>
          <p:nvPr/>
        </p:nvPicPr>
        <p:blipFill>
          <a:blip r:embed="rId8"/>
          <a:stretch>
            <a:fillRect/>
          </a:stretch>
        </p:blipFill>
        <p:spPr>
          <a:xfrm>
            <a:off x="6732588" y="4556126"/>
            <a:ext cx="671512" cy="919163"/>
          </a:xfrm>
          <a:prstGeom prst="rect">
            <a:avLst/>
          </a:prstGeom>
          <a:effectLst>
            <a:outerShdw blurRad="50800" dist="38100" dir="2700000" algn="tl" rotWithShape="0">
              <a:prstClr val="black">
                <a:alpha val="40000"/>
              </a:prstClr>
            </a:outerShdw>
          </a:effectLst>
        </p:spPr>
      </p:pic>
      <p:pic>
        <p:nvPicPr>
          <p:cNvPr id="16" name="Billede 15" descr="2a.jpg">
            <a:extLst>
              <a:ext uri="{FF2B5EF4-FFF2-40B4-BE49-F238E27FC236}">
                <a16:creationId xmlns:a16="http://schemas.microsoft.com/office/drawing/2014/main" id="{41C059A5-3A79-CD2D-FB06-56371BBF395B}"/>
              </a:ext>
            </a:extLst>
          </p:cNvPr>
          <p:cNvPicPr>
            <a:picLocks noChangeAspect="1"/>
          </p:cNvPicPr>
          <p:nvPr/>
        </p:nvPicPr>
        <p:blipFill>
          <a:blip r:embed="rId7"/>
          <a:stretch>
            <a:fillRect/>
          </a:stretch>
        </p:blipFill>
        <p:spPr>
          <a:xfrm>
            <a:off x="7458076" y="3538538"/>
            <a:ext cx="671513" cy="919162"/>
          </a:xfrm>
          <a:prstGeom prst="rect">
            <a:avLst/>
          </a:prstGeom>
          <a:effectLst>
            <a:outerShdw blurRad="50800" dist="38100" dir="2700000" algn="tl" rotWithShape="0">
              <a:prstClr val="black">
                <a:alpha val="40000"/>
              </a:prstClr>
            </a:outerShdw>
          </a:effectLst>
        </p:spPr>
      </p:pic>
      <p:pic>
        <p:nvPicPr>
          <p:cNvPr id="17" name="Billede 16" descr="2b.jpg">
            <a:extLst>
              <a:ext uri="{FF2B5EF4-FFF2-40B4-BE49-F238E27FC236}">
                <a16:creationId xmlns:a16="http://schemas.microsoft.com/office/drawing/2014/main" id="{BF962B84-AD82-A231-AA01-569819FAF087}"/>
              </a:ext>
            </a:extLst>
          </p:cNvPr>
          <p:cNvPicPr>
            <a:picLocks noChangeAspect="1"/>
          </p:cNvPicPr>
          <p:nvPr/>
        </p:nvPicPr>
        <p:blipFill>
          <a:blip r:embed="rId8"/>
          <a:stretch>
            <a:fillRect/>
          </a:stretch>
        </p:blipFill>
        <p:spPr>
          <a:xfrm>
            <a:off x="8172451" y="3538538"/>
            <a:ext cx="671513" cy="919162"/>
          </a:xfrm>
          <a:prstGeom prst="rect">
            <a:avLst/>
          </a:prstGeom>
          <a:effectLst>
            <a:outerShdw blurRad="50800" dist="38100" dir="2700000" algn="tl" rotWithShape="0">
              <a:prstClr val="black">
                <a:alpha val="40000"/>
              </a:prstClr>
            </a:outerShdw>
          </a:effectLst>
        </p:spPr>
      </p:pic>
      <p:pic>
        <p:nvPicPr>
          <p:cNvPr id="18" name="Billede 17" descr="2.jpg">
            <a:extLst>
              <a:ext uri="{FF2B5EF4-FFF2-40B4-BE49-F238E27FC236}">
                <a16:creationId xmlns:a16="http://schemas.microsoft.com/office/drawing/2014/main" id="{4EF57D08-ED88-4028-2BD4-88494245CB8F}"/>
              </a:ext>
            </a:extLst>
          </p:cNvPr>
          <p:cNvPicPr>
            <a:picLocks noChangeAspect="1"/>
          </p:cNvPicPr>
          <p:nvPr/>
        </p:nvPicPr>
        <p:blipFill>
          <a:blip r:embed="rId2"/>
          <a:stretch>
            <a:fillRect/>
          </a:stretch>
        </p:blipFill>
        <p:spPr>
          <a:xfrm>
            <a:off x="6727825" y="3533775"/>
            <a:ext cx="679450" cy="927100"/>
          </a:xfrm>
          <a:prstGeom prst="rect">
            <a:avLst/>
          </a:prstGeom>
          <a:effectLst>
            <a:outerShdw blurRad="50800" dist="38100" dir="2700000" algn="tl" rotWithShape="0">
              <a:prstClr val="black">
                <a:alpha val="40000"/>
              </a:prstClr>
            </a:outerShdw>
          </a:effectLst>
        </p:spPr>
      </p:pic>
      <p:pic>
        <p:nvPicPr>
          <p:cNvPr id="5" name="Billede 4" descr="2a.jpg">
            <a:extLst>
              <a:ext uri="{FF2B5EF4-FFF2-40B4-BE49-F238E27FC236}">
                <a16:creationId xmlns:a16="http://schemas.microsoft.com/office/drawing/2014/main" id="{661DBE41-D59C-77BC-BB05-BBE02BE2EBBE}"/>
              </a:ext>
            </a:extLst>
          </p:cNvPr>
          <p:cNvPicPr>
            <a:picLocks noChangeAspect="1"/>
          </p:cNvPicPr>
          <p:nvPr/>
        </p:nvPicPr>
        <p:blipFill>
          <a:blip r:embed="rId7"/>
          <a:stretch>
            <a:fillRect/>
          </a:stretch>
        </p:blipFill>
        <p:spPr>
          <a:xfrm>
            <a:off x="7464426" y="1628776"/>
            <a:ext cx="671513" cy="919163"/>
          </a:xfrm>
          <a:prstGeom prst="rect">
            <a:avLst/>
          </a:prstGeom>
          <a:effectLst>
            <a:outerShdw blurRad="50800" dist="38100" dir="2700000" algn="tl" rotWithShape="0">
              <a:prstClr val="black">
                <a:alpha val="40000"/>
              </a:prstClr>
            </a:outerShdw>
          </a:effectLst>
        </p:spPr>
      </p:pic>
      <p:pic>
        <p:nvPicPr>
          <p:cNvPr id="6" name="Billede 5" descr="2b.jpg">
            <a:extLst>
              <a:ext uri="{FF2B5EF4-FFF2-40B4-BE49-F238E27FC236}">
                <a16:creationId xmlns:a16="http://schemas.microsoft.com/office/drawing/2014/main" id="{F042A5ED-EB21-1E68-0EE1-D63951FDD2EC}"/>
              </a:ext>
            </a:extLst>
          </p:cNvPr>
          <p:cNvPicPr>
            <a:picLocks noChangeAspect="1"/>
          </p:cNvPicPr>
          <p:nvPr/>
        </p:nvPicPr>
        <p:blipFill>
          <a:blip r:embed="rId8"/>
          <a:stretch>
            <a:fillRect/>
          </a:stretch>
        </p:blipFill>
        <p:spPr>
          <a:xfrm>
            <a:off x="8172451" y="1652588"/>
            <a:ext cx="671513" cy="919162"/>
          </a:xfrm>
          <a:prstGeom prst="rect">
            <a:avLst/>
          </a:prstGeom>
          <a:effectLst>
            <a:outerShdw blurRad="50800" dist="38100" dir="2700000" algn="tl" rotWithShape="0">
              <a:prstClr val="black">
                <a:alpha val="40000"/>
              </a:prstClr>
            </a:outerShdw>
          </a:effectLst>
        </p:spPr>
      </p:pic>
      <p:pic>
        <p:nvPicPr>
          <p:cNvPr id="12" name="Billede 11" descr="2a.jpg">
            <a:extLst>
              <a:ext uri="{FF2B5EF4-FFF2-40B4-BE49-F238E27FC236}">
                <a16:creationId xmlns:a16="http://schemas.microsoft.com/office/drawing/2014/main" id="{2F3F0EB5-204A-815D-FA17-49C8099EA496}"/>
              </a:ext>
            </a:extLst>
          </p:cNvPr>
          <p:cNvPicPr>
            <a:picLocks noChangeAspect="1"/>
          </p:cNvPicPr>
          <p:nvPr/>
        </p:nvPicPr>
        <p:blipFill>
          <a:blip r:embed="rId7"/>
          <a:stretch>
            <a:fillRect/>
          </a:stretch>
        </p:blipFill>
        <p:spPr>
          <a:xfrm>
            <a:off x="6732588" y="1652588"/>
            <a:ext cx="671512" cy="919162"/>
          </a:xfrm>
          <a:prstGeom prst="rect">
            <a:avLst/>
          </a:prstGeom>
          <a:effectLst>
            <a:outerShdw blurRad="50800" dist="38100" dir="2700000" algn="tl" rotWithShape="0">
              <a:prstClr val="black">
                <a:alpha val="40000"/>
              </a:prstClr>
            </a:outerShdw>
          </a:effectLst>
        </p:spPr>
      </p:pic>
      <p:pic>
        <p:nvPicPr>
          <p:cNvPr id="13" name="Billede 12" descr="2b.jpg">
            <a:extLst>
              <a:ext uri="{FF2B5EF4-FFF2-40B4-BE49-F238E27FC236}">
                <a16:creationId xmlns:a16="http://schemas.microsoft.com/office/drawing/2014/main" id="{7A4067EB-0C1A-DF94-CB29-C23B0A9966DB}"/>
              </a:ext>
            </a:extLst>
          </p:cNvPr>
          <p:cNvPicPr>
            <a:picLocks noChangeAspect="1"/>
          </p:cNvPicPr>
          <p:nvPr/>
        </p:nvPicPr>
        <p:blipFill>
          <a:blip r:embed="rId8"/>
          <a:stretch>
            <a:fillRect/>
          </a:stretch>
        </p:blipFill>
        <p:spPr>
          <a:xfrm>
            <a:off x="8886826" y="1652588"/>
            <a:ext cx="671513" cy="919162"/>
          </a:xfrm>
          <a:prstGeom prst="rect">
            <a:avLst/>
          </a:prstGeom>
          <a:effectLst>
            <a:outerShdw blurRad="50800" dist="38100" dir="2700000" algn="tl" rotWithShape="0">
              <a:prstClr val="black">
                <a:alpha val="40000"/>
              </a:prstClr>
            </a:outerShdw>
          </a:effectLst>
        </p:spPr>
      </p:pic>
      <p:pic>
        <p:nvPicPr>
          <p:cNvPr id="20" name="Billede 19" descr="2.jpg">
            <a:extLst>
              <a:ext uri="{FF2B5EF4-FFF2-40B4-BE49-F238E27FC236}">
                <a16:creationId xmlns:a16="http://schemas.microsoft.com/office/drawing/2014/main" id="{E058D209-E7FB-57FE-63B5-CE4873E4DB00}"/>
              </a:ext>
            </a:extLst>
          </p:cNvPr>
          <p:cNvPicPr>
            <a:picLocks noChangeAspect="1"/>
          </p:cNvPicPr>
          <p:nvPr/>
        </p:nvPicPr>
        <p:blipFill>
          <a:blip r:embed="rId2"/>
          <a:stretch>
            <a:fillRect/>
          </a:stretch>
        </p:blipFill>
        <p:spPr>
          <a:xfrm>
            <a:off x="2487613" y="1643063"/>
            <a:ext cx="679450" cy="927100"/>
          </a:xfrm>
          <a:prstGeom prst="rect">
            <a:avLst/>
          </a:prstGeom>
          <a:effectLst>
            <a:outerShdw blurRad="50800" dist="38100" dir="2700000" algn="tl" rotWithShape="0">
              <a:prstClr val="black">
                <a:alpha val="40000"/>
              </a:prstClr>
            </a:outerShdw>
          </a:effectLst>
        </p:spPr>
      </p:pic>
      <p:pic>
        <p:nvPicPr>
          <p:cNvPr id="21" name="Billede 20" descr="2.jpg">
            <a:extLst>
              <a:ext uri="{FF2B5EF4-FFF2-40B4-BE49-F238E27FC236}">
                <a16:creationId xmlns:a16="http://schemas.microsoft.com/office/drawing/2014/main" id="{5BE7A848-B93B-46A8-97F5-BDE082FECBB0}"/>
              </a:ext>
            </a:extLst>
          </p:cNvPr>
          <p:cNvPicPr>
            <a:picLocks noChangeAspect="1"/>
          </p:cNvPicPr>
          <p:nvPr/>
        </p:nvPicPr>
        <p:blipFill>
          <a:blip r:embed="rId2"/>
          <a:stretch>
            <a:fillRect/>
          </a:stretch>
        </p:blipFill>
        <p:spPr>
          <a:xfrm>
            <a:off x="3201988" y="1643063"/>
            <a:ext cx="679450" cy="927100"/>
          </a:xfrm>
          <a:prstGeom prst="rect">
            <a:avLst/>
          </a:prstGeom>
          <a:effectLst>
            <a:outerShdw blurRad="50800" dist="38100" dir="2700000" algn="tl" rotWithShape="0">
              <a:prstClr val="black">
                <a:alpha val="40000"/>
              </a:prstClr>
            </a:outerShdw>
          </a:effectLst>
        </p:spPr>
      </p:pic>
      <p:pic>
        <p:nvPicPr>
          <p:cNvPr id="22" name="Billede 21" descr="2.jpg">
            <a:extLst>
              <a:ext uri="{FF2B5EF4-FFF2-40B4-BE49-F238E27FC236}">
                <a16:creationId xmlns:a16="http://schemas.microsoft.com/office/drawing/2014/main" id="{321F3AEF-2E8C-ACB4-F11D-B2BE74511FE6}"/>
              </a:ext>
            </a:extLst>
          </p:cNvPr>
          <p:cNvPicPr>
            <a:picLocks noChangeAspect="1"/>
          </p:cNvPicPr>
          <p:nvPr/>
        </p:nvPicPr>
        <p:blipFill>
          <a:blip r:embed="rId2"/>
          <a:stretch>
            <a:fillRect/>
          </a:stretch>
        </p:blipFill>
        <p:spPr>
          <a:xfrm>
            <a:off x="3916363" y="1643063"/>
            <a:ext cx="679450" cy="927100"/>
          </a:xfrm>
          <a:prstGeom prst="rect">
            <a:avLst/>
          </a:prstGeom>
          <a:effectLst>
            <a:outerShdw blurRad="50800" dist="38100" dir="2700000" algn="tl" rotWithShape="0">
              <a:prstClr val="black">
                <a:alpha val="40000"/>
              </a:prstClr>
            </a:outerShdw>
          </a:effectLst>
        </p:spPr>
      </p:pic>
      <p:pic>
        <p:nvPicPr>
          <p:cNvPr id="23" name="Billede 22" descr="2.jpg">
            <a:extLst>
              <a:ext uri="{FF2B5EF4-FFF2-40B4-BE49-F238E27FC236}">
                <a16:creationId xmlns:a16="http://schemas.microsoft.com/office/drawing/2014/main" id="{07D1B061-BD3C-75AD-0DBA-2E19674F4A97}"/>
              </a:ext>
            </a:extLst>
          </p:cNvPr>
          <p:cNvPicPr>
            <a:picLocks noChangeAspect="1"/>
          </p:cNvPicPr>
          <p:nvPr/>
        </p:nvPicPr>
        <p:blipFill>
          <a:blip r:embed="rId2"/>
          <a:stretch>
            <a:fillRect/>
          </a:stretch>
        </p:blipFill>
        <p:spPr>
          <a:xfrm>
            <a:off x="4616450" y="1643063"/>
            <a:ext cx="679450" cy="927100"/>
          </a:xfrm>
          <a:prstGeom prst="rect">
            <a:avLst/>
          </a:prstGeom>
          <a:effectLst>
            <a:outerShdw blurRad="50800" dist="38100" dir="2700000" algn="tl" rotWithShape="0">
              <a:prstClr val="black">
                <a:alpha val="40000"/>
              </a:prstClr>
            </a:outerShdw>
          </a:effectLst>
        </p:spPr>
      </p:pic>
      <p:pic>
        <p:nvPicPr>
          <p:cNvPr id="24" name="Billede 23" descr="2.jpg">
            <a:extLst>
              <a:ext uri="{FF2B5EF4-FFF2-40B4-BE49-F238E27FC236}">
                <a16:creationId xmlns:a16="http://schemas.microsoft.com/office/drawing/2014/main" id="{D8BC4E16-3D93-33CE-93BC-B12E29ED28E1}"/>
              </a:ext>
            </a:extLst>
          </p:cNvPr>
          <p:cNvPicPr>
            <a:picLocks noChangeAspect="1"/>
          </p:cNvPicPr>
          <p:nvPr/>
        </p:nvPicPr>
        <p:blipFill>
          <a:blip r:embed="rId2"/>
          <a:stretch>
            <a:fillRect/>
          </a:stretch>
        </p:blipFill>
        <p:spPr>
          <a:xfrm>
            <a:off x="2481263" y="2603501"/>
            <a:ext cx="679450" cy="925513"/>
          </a:xfrm>
          <a:prstGeom prst="rect">
            <a:avLst/>
          </a:prstGeom>
          <a:effectLst>
            <a:outerShdw blurRad="50800" dist="38100" dir="2700000" algn="tl" rotWithShape="0">
              <a:prstClr val="black">
                <a:alpha val="40000"/>
              </a:prstClr>
            </a:outerShdw>
          </a:effectLst>
        </p:spPr>
      </p:pic>
      <p:pic>
        <p:nvPicPr>
          <p:cNvPr id="25" name="Billede 24" descr="2.jpg">
            <a:extLst>
              <a:ext uri="{FF2B5EF4-FFF2-40B4-BE49-F238E27FC236}">
                <a16:creationId xmlns:a16="http://schemas.microsoft.com/office/drawing/2014/main" id="{A420B91E-C584-CC56-C95D-5C5585349F23}"/>
              </a:ext>
            </a:extLst>
          </p:cNvPr>
          <p:cNvPicPr>
            <a:picLocks noChangeAspect="1"/>
          </p:cNvPicPr>
          <p:nvPr/>
        </p:nvPicPr>
        <p:blipFill>
          <a:blip r:embed="rId2"/>
          <a:stretch>
            <a:fillRect/>
          </a:stretch>
        </p:blipFill>
        <p:spPr>
          <a:xfrm>
            <a:off x="3195638" y="2603501"/>
            <a:ext cx="679450" cy="925513"/>
          </a:xfrm>
          <a:prstGeom prst="rect">
            <a:avLst/>
          </a:prstGeom>
          <a:effectLst>
            <a:outerShdw blurRad="50800" dist="38100" dir="2700000" algn="tl" rotWithShape="0">
              <a:prstClr val="black">
                <a:alpha val="40000"/>
              </a:prstClr>
            </a:outerShdw>
          </a:effectLst>
        </p:spPr>
      </p:pic>
      <p:pic>
        <p:nvPicPr>
          <p:cNvPr id="26" name="Billede 25" descr="2.jpg">
            <a:extLst>
              <a:ext uri="{FF2B5EF4-FFF2-40B4-BE49-F238E27FC236}">
                <a16:creationId xmlns:a16="http://schemas.microsoft.com/office/drawing/2014/main" id="{FB512487-3045-3593-5C26-A56F390B9A06}"/>
              </a:ext>
            </a:extLst>
          </p:cNvPr>
          <p:cNvPicPr>
            <a:picLocks noChangeAspect="1"/>
          </p:cNvPicPr>
          <p:nvPr/>
        </p:nvPicPr>
        <p:blipFill>
          <a:blip r:embed="rId2"/>
          <a:stretch>
            <a:fillRect/>
          </a:stretch>
        </p:blipFill>
        <p:spPr>
          <a:xfrm>
            <a:off x="3910013" y="2603501"/>
            <a:ext cx="679450" cy="925513"/>
          </a:xfrm>
          <a:prstGeom prst="rect">
            <a:avLst/>
          </a:prstGeom>
          <a:effectLst>
            <a:outerShdw blurRad="50800" dist="38100" dir="2700000" algn="tl" rotWithShape="0">
              <a:prstClr val="black">
                <a:alpha val="40000"/>
              </a:prstClr>
            </a:outerShdw>
          </a:effectLst>
        </p:spPr>
      </p:pic>
      <p:pic>
        <p:nvPicPr>
          <p:cNvPr id="27" name="Billede 26" descr="2.jpg">
            <a:extLst>
              <a:ext uri="{FF2B5EF4-FFF2-40B4-BE49-F238E27FC236}">
                <a16:creationId xmlns:a16="http://schemas.microsoft.com/office/drawing/2014/main" id="{6F4B236A-528C-3C8E-E615-583C32853745}"/>
              </a:ext>
            </a:extLst>
          </p:cNvPr>
          <p:cNvPicPr>
            <a:picLocks noChangeAspect="1"/>
          </p:cNvPicPr>
          <p:nvPr/>
        </p:nvPicPr>
        <p:blipFill>
          <a:blip r:embed="rId2"/>
          <a:stretch>
            <a:fillRect/>
          </a:stretch>
        </p:blipFill>
        <p:spPr>
          <a:xfrm>
            <a:off x="4608514" y="2603501"/>
            <a:ext cx="681037" cy="925513"/>
          </a:xfrm>
          <a:prstGeom prst="rect">
            <a:avLst/>
          </a:prstGeom>
          <a:effectLst>
            <a:outerShdw blurRad="50800" dist="38100" dir="2700000" algn="tl" rotWithShape="0">
              <a:prstClr val="black">
                <a:alpha val="40000"/>
              </a:prstClr>
            </a:outerShdw>
          </a:effectLst>
        </p:spPr>
      </p:pic>
      <p:pic>
        <p:nvPicPr>
          <p:cNvPr id="28" name="Billede 27" descr="2.jpg">
            <a:extLst>
              <a:ext uri="{FF2B5EF4-FFF2-40B4-BE49-F238E27FC236}">
                <a16:creationId xmlns:a16="http://schemas.microsoft.com/office/drawing/2014/main" id="{5233440D-C2BB-C709-CEA3-B635495D017C}"/>
              </a:ext>
            </a:extLst>
          </p:cNvPr>
          <p:cNvPicPr>
            <a:picLocks noChangeAspect="1"/>
          </p:cNvPicPr>
          <p:nvPr/>
        </p:nvPicPr>
        <p:blipFill>
          <a:blip r:embed="rId2"/>
          <a:stretch>
            <a:fillRect/>
          </a:stretch>
        </p:blipFill>
        <p:spPr>
          <a:xfrm>
            <a:off x="2486025" y="3573463"/>
            <a:ext cx="679450" cy="927100"/>
          </a:xfrm>
          <a:prstGeom prst="rect">
            <a:avLst/>
          </a:prstGeom>
          <a:effectLst>
            <a:outerShdw blurRad="50800" dist="38100" dir="2700000" algn="tl" rotWithShape="0">
              <a:prstClr val="black">
                <a:alpha val="40000"/>
              </a:prstClr>
            </a:outerShdw>
          </a:effectLst>
        </p:spPr>
      </p:pic>
      <p:pic>
        <p:nvPicPr>
          <p:cNvPr id="29" name="Billede 28" descr="2.jpg">
            <a:extLst>
              <a:ext uri="{FF2B5EF4-FFF2-40B4-BE49-F238E27FC236}">
                <a16:creationId xmlns:a16="http://schemas.microsoft.com/office/drawing/2014/main" id="{D6C518AE-8885-753C-BD23-185896F288F4}"/>
              </a:ext>
            </a:extLst>
          </p:cNvPr>
          <p:cNvPicPr>
            <a:picLocks noChangeAspect="1"/>
          </p:cNvPicPr>
          <p:nvPr/>
        </p:nvPicPr>
        <p:blipFill>
          <a:blip r:embed="rId2"/>
          <a:stretch>
            <a:fillRect/>
          </a:stretch>
        </p:blipFill>
        <p:spPr>
          <a:xfrm>
            <a:off x="3200400" y="3573463"/>
            <a:ext cx="679450" cy="927100"/>
          </a:xfrm>
          <a:prstGeom prst="rect">
            <a:avLst/>
          </a:prstGeom>
          <a:effectLst>
            <a:outerShdw blurRad="50800" dist="38100" dir="2700000" algn="tl" rotWithShape="0">
              <a:prstClr val="black">
                <a:alpha val="40000"/>
              </a:prstClr>
            </a:outerShdw>
          </a:effectLst>
        </p:spPr>
      </p:pic>
      <p:pic>
        <p:nvPicPr>
          <p:cNvPr id="30" name="Billede 29" descr="2.jpg">
            <a:extLst>
              <a:ext uri="{FF2B5EF4-FFF2-40B4-BE49-F238E27FC236}">
                <a16:creationId xmlns:a16="http://schemas.microsoft.com/office/drawing/2014/main" id="{3B6BEA00-F487-F45E-40D3-86CEBD6D70DE}"/>
              </a:ext>
            </a:extLst>
          </p:cNvPr>
          <p:cNvPicPr>
            <a:picLocks noChangeAspect="1"/>
          </p:cNvPicPr>
          <p:nvPr/>
        </p:nvPicPr>
        <p:blipFill>
          <a:blip r:embed="rId2"/>
          <a:stretch>
            <a:fillRect/>
          </a:stretch>
        </p:blipFill>
        <p:spPr>
          <a:xfrm>
            <a:off x="3914775" y="3573463"/>
            <a:ext cx="679450" cy="927100"/>
          </a:xfrm>
          <a:prstGeom prst="rect">
            <a:avLst/>
          </a:prstGeom>
          <a:effectLst>
            <a:outerShdw blurRad="50800" dist="38100" dir="2700000" algn="tl" rotWithShape="0">
              <a:prstClr val="black">
                <a:alpha val="40000"/>
              </a:prstClr>
            </a:outerShdw>
          </a:effectLst>
        </p:spPr>
      </p:pic>
      <p:pic>
        <p:nvPicPr>
          <p:cNvPr id="31" name="Billede 30" descr="2.jpg">
            <a:extLst>
              <a:ext uri="{FF2B5EF4-FFF2-40B4-BE49-F238E27FC236}">
                <a16:creationId xmlns:a16="http://schemas.microsoft.com/office/drawing/2014/main" id="{986768A7-9048-BB09-3820-B4674F2CC675}"/>
              </a:ext>
            </a:extLst>
          </p:cNvPr>
          <p:cNvPicPr>
            <a:picLocks noChangeAspect="1"/>
          </p:cNvPicPr>
          <p:nvPr/>
        </p:nvPicPr>
        <p:blipFill>
          <a:blip r:embed="rId2"/>
          <a:stretch>
            <a:fillRect/>
          </a:stretch>
        </p:blipFill>
        <p:spPr>
          <a:xfrm>
            <a:off x="4614863" y="3573463"/>
            <a:ext cx="679450" cy="927100"/>
          </a:xfrm>
          <a:prstGeom prst="rect">
            <a:avLst/>
          </a:prstGeom>
          <a:effectLst>
            <a:outerShdw blurRad="50800" dist="38100" dir="2700000" algn="tl" rotWithShape="0">
              <a:prstClr val="black">
                <a:alpha val="40000"/>
              </a:prstClr>
            </a:outerShdw>
          </a:effectLst>
        </p:spPr>
      </p:pic>
      <p:pic>
        <p:nvPicPr>
          <p:cNvPr id="32" name="Billede 31" descr="2.jpg">
            <a:extLst>
              <a:ext uri="{FF2B5EF4-FFF2-40B4-BE49-F238E27FC236}">
                <a16:creationId xmlns:a16="http://schemas.microsoft.com/office/drawing/2014/main" id="{62AB2602-7599-BC32-35EF-97C58797612B}"/>
              </a:ext>
            </a:extLst>
          </p:cNvPr>
          <p:cNvPicPr>
            <a:picLocks noChangeAspect="1"/>
          </p:cNvPicPr>
          <p:nvPr/>
        </p:nvPicPr>
        <p:blipFill>
          <a:blip r:embed="rId2"/>
          <a:stretch>
            <a:fillRect/>
          </a:stretch>
        </p:blipFill>
        <p:spPr>
          <a:xfrm>
            <a:off x="2479675" y="4573588"/>
            <a:ext cx="679450" cy="927100"/>
          </a:xfrm>
          <a:prstGeom prst="rect">
            <a:avLst/>
          </a:prstGeom>
          <a:effectLst>
            <a:outerShdw blurRad="50800" dist="38100" dir="2700000" algn="tl" rotWithShape="0">
              <a:prstClr val="black">
                <a:alpha val="40000"/>
              </a:prstClr>
            </a:outerShdw>
          </a:effectLst>
        </p:spPr>
      </p:pic>
      <p:pic>
        <p:nvPicPr>
          <p:cNvPr id="33" name="Billede 32" descr="2.jpg">
            <a:extLst>
              <a:ext uri="{FF2B5EF4-FFF2-40B4-BE49-F238E27FC236}">
                <a16:creationId xmlns:a16="http://schemas.microsoft.com/office/drawing/2014/main" id="{0192BC46-F1BE-4D49-E87F-86DC55D8A55F}"/>
              </a:ext>
            </a:extLst>
          </p:cNvPr>
          <p:cNvPicPr>
            <a:picLocks noChangeAspect="1"/>
          </p:cNvPicPr>
          <p:nvPr/>
        </p:nvPicPr>
        <p:blipFill>
          <a:blip r:embed="rId2"/>
          <a:stretch>
            <a:fillRect/>
          </a:stretch>
        </p:blipFill>
        <p:spPr>
          <a:xfrm>
            <a:off x="3194050" y="4573588"/>
            <a:ext cx="679450" cy="927100"/>
          </a:xfrm>
          <a:prstGeom prst="rect">
            <a:avLst/>
          </a:prstGeom>
          <a:effectLst>
            <a:outerShdw blurRad="50800" dist="38100" dir="2700000" algn="tl" rotWithShape="0">
              <a:prstClr val="black">
                <a:alpha val="40000"/>
              </a:prstClr>
            </a:outerShdw>
          </a:effectLst>
        </p:spPr>
      </p:pic>
      <p:pic>
        <p:nvPicPr>
          <p:cNvPr id="34" name="Billede 33" descr="2.jpg">
            <a:extLst>
              <a:ext uri="{FF2B5EF4-FFF2-40B4-BE49-F238E27FC236}">
                <a16:creationId xmlns:a16="http://schemas.microsoft.com/office/drawing/2014/main" id="{65B3D31B-6BFF-2159-1CDA-3D090732E0B0}"/>
              </a:ext>
            </a:extLst>
          </p:cNvPr>
          <p:cNvPicPr>
            <a:picLocks noChangeAspect="1"/>
          </p:cNvPicPr>
          <p:nvPr/>
        </p:nvPicPr>
        <p:blipFill>
          <a:blip r:embed="rId2"/>
          <a:stretch>
            <a:fillRect/>
          </a:stretch>
        </p:blipFill>
        <p:spPr>
          <a:xfrm>
            <a:off x="3908425" y="4573588"/>
            <a:ext cx="679450" cy="927100"/>
          </a:xfrm>
          <a:prstGeom prst="rect">
            <a:avLst/>
          </a:prstGeom>
          <a:effectLst>
            <a:outerShdw blurRad="50800" dist="38100" dir="2700000" algn="tl" rotWithShape="0">
              <a:prstClr val="black">
                <a:alpha val="40000"/>
              </a:prstClr>
            </a:outerShdw>
          </a:effectLst>
        </p:spPr>
      </p:pic>
      <p:pic>
        <p:nvPicPr>
          <p:cNvPr id="35" name="Billede 34" descr="2.jpg">
            <a:extLst>
              <a:ext uri="{FF2B5EF4-FFF2-40B4-BE49-F238E27FC236}">
                <a16:creationId xmlns:a16="http://schemas.microsoft.com/office/drawing/2014/main" id="{68F95511-484E-8B50-0640-FA506E26360A}"/>
              </a:ext>
            </a:extLst>
          </p:cNvPr>
          <p:cNvPicPr>
            <a:picLocks noChangeAspect="1"/>
          </p:cNvPicPr>
          <p:nvPr/>
        </p:nvPicPr>
        <p:blipFill>
          <a:blip r:embed="rId2"/>
          <a:stretch>
            <a:fillRect/>
          </a:stretch>
        </p:blipFill>
        <p:spPr>
          <a:xfrm>
            <a:off x="4608513" y="4573588"/>
            <a:ext cx="679450" cy="927100"/>
          </a:xfrm>
          <a:prstGeom prst="rect">
            <a:avLst/>
          </a:prstGeom>
          <a:effectLst>
            <a:outerShdw blurRad="50800" dist="38100" dir="2700000" algn="tl" rotWithShape="0">
              <a:prstClr val="black">
                <a:alpha val="40000"/>
              </a:prstClr>
            </a:outerShdw>
          </a:effectLst>
        </p:spPr>
      </p:pic>
      <p:sp>
        <p:nvSpPr>
          <p:cNvPr id="30755" name="Pladsholder til indhold 5">
            <a:extLst>
              <a:ext uri="{FF2B5EF4-FFF2-40B4-BE49-F238E27FC236}">
                <a16:creationId xmlns:a16="http://schemas.microsoft.com/office/drawing/2014/main" id="{D5F611EB-D0CD-7642-0830-09772D9FCEB6}"/>
              </a:ext>
            </a:extLst>
          </p:cNvPr>
          <p:cNvSpPr>
            <a:spLocks noGrp="1"/>
          </p:cNvSpPr>
          <p:nvPr>
            <p:ph idx="1"/>
          </p:nvPr>
        </p:nvSpPr>
        <p:spPr>
          <a:xfrm>
            <a:off x="2166939" y="5661026"/>
            <a:ext cx="7858125" cy="625475"/>
          </a:xfrm>
        </p:spPr>
        <p:txBody>
          <a:bodyPr/>
          <a:lstStyle/>
          <a:p>
            <a:pPr marL="0" indent="0" algn="ctr">
              <a:buNone/>
            </a:pPr>
            <a:r>
              <a:rPr lang="en-US" altLang="en-US" sz="2400" dirty="0"/>
              <a:t>It is easy to make variation in the mounting</a:t>
            </a:r>
            <a:endParaRPr lang="en-US" altLang="en-US"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el 1">
            <a:extLst>
              <a:ext uri="{FF2B5EF4-FFF2-40B4-BE49-F238E27FC236}">
                <a16:creationId xmlns:a16="http://schemas.microsoft.com/office/drawing/2014/main" id="{0E39408A-0563-E20C-E88C-DA9C5ECB8B8E}"/>
              </a:ext>
            </a:extLst>
          </p:cNvPr>
          <p:cNvSpPr>
            <a:spLocks noGrp="1"/>
          </p:cNvSpPr>
          <p:nvPr>
            <p:ph type="title"/>
          </p:nvPr>
        </p:nvSpPr>
        <p:spPr/>
        <p:txBody>
          <a:bodyPr/>
          <a:lstStyle/>
          <a:p>
            <a:r>
              <a:rPr lang="en-US" altLang="en-US" dirty="0"/>
              <a:t>Mounting Large Items</a:t>
            </a:r>
          </a:p>
        </p:txBody>
      </p:sp>
      <p:sp>
        <p:nvSpPr>
          <p:cNvPr id="31747" name="Pladsholder til indhold 5">
            <a:extLst>
              <a:ext uri="{FF2B5EF4-FFF2-40B4-BE49-F238E27FC236}">
                <a16:creationId xmlns:a16="http://schemas.microsoft.com/office/drawing/2014/main" id="{D6A5B0B5-76E5-9AF8-3559-E95555225FD7}"/>
              </a:ext>
            </a:extLst>
          </p:cNvPr>
          <p:cNvSpPr>
            <a:spLocks noGrp="1"/>
          </p:cNvSpPr>
          <p:nvPr>
            <p:ph idx="1"/>
          </p:nvPr>
        </p:nvSpPr>
        <p:spPr>
          <a:xfrm>
            <a:off x="1617029" y="1600201"/>
            <a:ext cx="3286125" cy="4525963"/>
          </a:xfrm>
        </p:spPr>
        <p:txBody>
          <a:bodyPr/>
          <a:lstStyle/>
          <a:p>
            <a:pPr marL="0" indent="0">
              <a:buNone/>
            </a:pPr>
            <a:r>
              <a:rPr lang="en-US" altLang="en-US" sz="2400" dirty="0"/>
              <a:t>Mounting large items can be a challenge </a:t>
            </a:r>
          </a:p>
          <a:p>
            <a:pPr marL="0" indent="0">
              <a:buNone/>
            </a:pPr>
            <a:r>
              <a:rPr lang="en-US" altLang="en-US" sz="2400" dirty="0"/>
              <a:t>Especially registered covers and wrappers can be oversized</a:t>
            </a:r>
          </a:p>
          <a:p>
            <a:pPr marL="0" indent="0">
              <a:buNone/>
            </a:pPr>
            <a:endParaRPr lang="en-US" altLang="en-US" dirty="0"/>
          </a:p>
          <a:p>
            <a:pPr marL="0" indent="0" algn="r">
              <a:buNone/>
            </a:pPr>
            <a:endParaRPr lang="en-US" altLang="en-US" sz="1600" dirty="0"/>
          </a:p>
          <a:p>
            <a:pPr marL="0" indent="0" algn="r">
              <a:buNone/>
            </a:pPr>
            <a:br>
              <a:rPr lang="en-US" altLang="en-US" sz="1600" dirty="0"/>
            </a:br>
            <a:r>
              <a:rPr lang="en-US" altLang="en-US" sz="1600" dirty="0"/>
              <a:t>(Size K envelope)</a:t>
            </a:r>
            <a:endParaRPr lang="en-US" altLang="en-US" dirty="0"/>
          </a:p>
        </p:txBody>
      </p:sp>
      <p:pic>
        <p:nvPicPr>
          <p:cNvPr id="6" name="Billede 5" descr="Exhibit1.jpg">
            <a:extLst>
              <a:ext uri="{FF2B5EF4-FFF2-40B4-BE49-F238E27FC236}">
                <a16:creationId xmlns:a16="http://schemas.microsoft.com/office/drawing/2014/main" id="{3EB1FC55-7750-5556-0028-219F460F63C7}"/>
              </a:ext>
            </a:extLst>
          </p:cNvPr>
          <p:cNvPicPr>
            <a:picLocks noChangeAspect="1"/>
          </p:cNvPicPr>
          <p:nvPr/>
        </p:nvPicPr>
        <p:blipFill>
          <a:blip r:embed="rId2"/>
          <a:stretch>
            <a:fillRect/>
          </a:stretch>
        </p:blipFill>
        <p:spPr>
          <a:xfrm>
            <a:off x="5167313" y="1628775"/>
            <a:ext cx="5238750" cy="4514850"/>
          </a:xfrm>
          <a:prstGeom prst="rect">
            <a:avLst/>
          </a:prstGeom>
          <a:effectLst>
            <a:outerShdw blurRad="50800" dist="38100" dir="2700000" algn="tl" rotWithShape="0">
              <a:prstClr val="black">
                <a:alpha val="40000"/>
              </a:prstClr>
            </a:outerShdw>
          </a:effectLst>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68E9BB01-E000-40A1-A4F7-493F991AA5DE}"/>
              </a:ext>
            </a:extLst>
          </p:cNvPr>
          <p:cNvSpPr>
            <a:spLocks noGrp="1" noChangeArrowheads="1"/>
          </p:cNvSpPr>
          <p:nvPr>
            <p:ph type="title"/>
          </p:nvPr>
        </p:nvSpPr>
        <p:spPr>
          <a:effectLst/>
        </p:spPr>
        <p:txBody>
          <a:bodyPr/>
          <a:lstStyle/>
          <a:p>
            <a:pPr eaLnBrk="1" hangingPunct="1">
              <a:defRPr/>
            </a:pPr>
            <a:r>
              <a:rPr lang="da-DK" dirty="0">
                <a:solidFill>
                  <a:schemeClr val="tx1"/>
                </a:solidFill>
              </a:rPr>
              <a:t>”White Space”</a:t>
            </a:r>
            <a:endParaRPr lang="en-GB" dirty="0">
              <a:solidFill>
                <a:schemeClr val="tx1"/>
              </a:solidFill>
            </a:endParaRPr>
          </a:p>
        </p:txBody>
      </p:sp>
      <p:sp>
        <p:nvSpPr>
          <p:cNvPr id="10243" name="Rectangle 3">
            <a:extLst>
              <a:ext uri="{FF2B5EF4-FFF2-40B4-BE49-F238E27FC236}">
                <a16:creationId xmlns:a16="http://schemas.microsoft.com/office/drawing/2014/main" id="{12AA52C2-1626-4AB6-8650-069A92544396}"/>
              </a:ext>
            </a:extLst>
          </p:cNvPr>
          <p:cNvSpPr>
            <a:spLocks noGrp="1" noChangeArrowheads="1"/>
          </p:cNvSpPr>
          <p:nvPr>
            <p:ph idx="1"/>
          </p:nvPr>
        </p:nvSpPr>
        <p:spPr/>
        <p:txBody>
          <a:bodyPr/>
          <a:lstStyle/>
          <a:p>
            <a:pPr fontAlgn="base"/>
            <a:r>
              <a:rPr lang="en-GB" dirty="0"/>
              <a:t>Unlike some classes, “White Space” doesn’t have to be filled!</a:t>
            </a:r>
          </a:p>
          <a:p>
            <a:pPr lvl="1" fontAlgn="base"/>
            <a:r>
              <a:rPr lang="en-GB" sz="2800" dirty="0"/>
              <a:t>Please let your exhibit “breathe”</a:t>
            </a:r>
          </a:p>
          <a:p>
            <a:pPr lvl="1" fontAlgn="base"/>
            <a:r>
              <a:rPr lang="en-GB" sz="2800" dirty="0"/>
              <a:t>Can help lead the judge to better items!</a:t>
            </a:r>
          </a:p>
          <a:p>
            <a:r>
              <a:rPr lang="en-GB" dirty="0"/>
              <a:t>However, excessive amounts of “White Space” will lead the jury to assume that the exhibitor has insufficient material to fill the allocated space!</a:t>
            </a:r>
          </a:p>
          <a:p>
            <a:pPr fontAlgn="base"/>
            <a:endParaRPr lang="en-GB" dirty="0"/>
          </a:p>
        </p:txBody>
      </p:sp>
    </p:spTree>
    <p:extLst>
      <p:ext uri="{BB962C8B-B14F-4D97-AF65-F5344CB8AC3E}">
        <p14:creationId xmlns:p14="http://schemas.microsoft.com/office/powerpoint/2010/main" val="19708394"/>
      </p:ext>
    </p:extLst>
  </p:cSld>
  <p:clrMapOvr>
    <a:masterClrMapping/>
  </p:clrMapOvr>
  <p:transition spd="med">
    <p:fade/>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68E9BB01-E000-40A1-A4F7-493F991AA5DE}"/>
              </a:ext>
            </a:extLst>
          </p:cNvPr>
          <p:cNvSpPr>
            <a:spLocks noGrp="1" noChangeArrowheads="1"/>
          </p:cNvSpPr>
          <p:nvPr>
            <p:ph type="title"/>
          </p:nvPr>
        </p:nvSpPr>
        <p:spPr>
          <a:effectLst/>
        </p:spPr>
        <p:txBody>
          <a:bodyPr/>
          <a:lstStyle/>
          <a:p>
            <a:pPr eaLnBrk="1" hangingPunct="1">
              <a:defRPr/>
            </a:pPr>
            <a:r>
              <a:rPr lang="da-DK" dirty="0">
                <a:solidFill>
                  <a:schemeClr val="tx1"/>
                </a:solidFill>
              </a:rPr>
              <a:t>Some Good News!</a:t>
            </a:r>
            <a:endParaRPr lang="en-GB" dirty="0">
              <a:solidFill>
                <a:schemeClr val="tx1"/>
              </a:solidFill>
            </a:endParaRPr>
          </a:p>
        </p:txBody>
      </p:sp>
      <p:sp>
        <p:nvSpPr>
          <p:cNvPr id="10243" name="Rectangle 3">
            <a:extLst>
              <a:ext uri="{FF2B5EF4-FFF2-40B4-BE49-F238E27FC236}">
                <a16:creationId xmlns:a16="http://schemas.microsoft.com/office/drawing/2014/main" id="{12AA52C2-1626-4AB6-8650-069A92544396}"/>
              </a:ext>
            </a:extLst>
          </p:cNvPr>
          <p:cNvSpPr>
            <a:spLocks noGrp="1" noChangeArrowheads="1"/>
          </p:cNvSpPr>
          <p:nvPr>
            <p:ph idx="1"/>
          </p:nvPr>
        </p:nvSpPr>
        <p:spPr/>
        <p:txBody>
          <a:bodyPr/>
          <a:lstStyle/>
          <a:p>
            <a:r>
              <a:rPr lang="en-GB" dirty="0"/>
              <a:t>Postal Stationery is now taken much more seriously by both judges and exhibitors?</a:t>
            </a:r>
          </a:p>
          <a:p>
            <a:r>
              <a:rPr lang="en-GB" dirty="0"/>
              <a:t>25 Years ago a International Large Gold in PS was almost impossible!</a:t>
            </a:r>
          </a:p>
          <a:p>
            <a:r>
              <a:rPr lang="en-GB" dirty="0"/>
              <a:t>An International Large Gold is now possible with many PS subjects?</a:t>
            </a:r>
          </a:p>
          <a:p>
            <a:pPr fontAlgn="base"/>
            <a:endParaRPr lang="en-GB" dirty="0"/>
          </a:p>
        </p:txBody>
      </p:sp>
    </p:spTree>
    <p:extLst>
      <p:ext uri="{BB962C8B-B14F-4D97-AF65-F5344CB8AC3E}">
        <p14:creationId xmlns:p14="http://schemas.microsoft.com/office/powerpoint/2010/main" val="1685111250"/>
      </p:ext>
    </p:extLst>
  </p:cSld>
  <p:clrMapOvr>
    <a:masterClrMapping/>
  </p:clrMapOvr>
  <p:transition spd="med">
    <p:fade/>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ctrTitle"/>
          </p:nvPr>
        </p:nvSpPr>
        <p:spPr>
          <a:xfrm>
            <a:off x="2209800" y="3038476"/>
            <a:ext cx="7772400" cy="1470025"/>
          </a:xfrm>
        </p:spPr>
        <p:txBody>
          <a:bodyPr>
            <a:normAutofit fontScale="90000"/>
          </a:bodyPr>
          <a:lstStyle/>
          <a:p>
            <a:pPr>
              <a:defRPr/>
            </a:pPr>
            <a:r>
              <a:rPr lang="en-US" dirty="0">
                <a:effectLst>
                  <a:outerShdw blurRad="38100" dist="38100" dir="2700000" algn="tl">
                    <a:srgbClr val="DDDDDD"/>
                  </a:outerShdw>
                </a:effectLst>
              </a:rPr>
              <a:t>Questions?</a:t>
            </a:r>
            <a:br>
              <a:rPr lang="en-US" dirty="0">
                <a:effectLst>
                  <a:outerShdw blurRad="38100" dist="38100" dir="2700000" algn="tl">
                    <a:srgbClr val="DDDDDD"/>
                  </a:outerShdw>
                </a:effectLst>
                <a:latin typeface="Arial" charset="0"/>
              </a:rPr>
            </a:br>
            <a:br>
              <a:rPr lang="en-US" dirty="0">
                <a:effectLst>
                  <a:outerShdw blurRad="38100" dist="38100" dir="2700000" algn="tl">
                    <a:srgbClr val="DDDDDD"/>
                  </a:outerShdw>
                </a:effectLst>
                <a:latin typeface="Arial" charset="0"/>
              </a:rPr>
            </a:br>
            <a:br>
              <a:rPr lang="en-US" dirty="0">
                <a:effectLst>
                  <a:outerShdw blurRad="38100" dist="38100" dir="2700000" algn="tl">
                    <a:srgbClr val="DDDDDD"/>
                  </a:outerShdw>
                </a:effectLst>
                <a:latin typeface="Arial" charset="0"/>
              </a:rPr>
            </a:br>
            <a:br>
              <a:rPr lang="en-US" dirty="0">
                <a:effectLst>
                  <a:outerShdw blurRad="38100" dist="38100" dir="2700000" algn="tl">
                    <a:srgbClr val="DDDDDD"/>
                  </a:outerShdw>
                </a:effectLst>
                <a:latin typeface="Arial" charset="0"/>
              </a:rPr>
            </a:br>
            <a:br>
              <a:rPr lang="en-US" dirty="0">
                <a:effectLst>
                  <a:outerShdw blurRad="38100" dist="38100" dir="2700000" algn="tl">
                    <a:srgbClr val="DDDDDD"/>
                  </a:outerShdw>
                </a:effectLst>
                <a:latin typeface="Arial" charset="0"/>
              </a:rPr>
            </a:br>
            <a:endParaRPr lang="en-US" sz="3200" dirty="0">
              <a:effectLst>
                <a:outerShdw blurRad="38100" dist="38100" dir="2700000" algn="tl">
                  <a:srgbClr val="DDDDDD"/>
                </a:outerShdw>
              </a:effectLst>
              <a:latin typeface="Arial" charset="0"/>
            </a:endParaRPr>
          </a:p>
        </p:txBody>
      </p:sp>
      <p:pic>
        <p:nvPicPr>
          <p:cNvPr id="3" name="Picture 2">
            <a:extLst>
              <a:ext uri="{FF2B5EF4-FFF2-40B4-BE49-F238E27FC236}">
                <a16:creationId xmlns:a16="http://schemas.microsoft.com/office/drawing/2014/main" id="{C7A861E9-5C9F-B4EB-1705-0989888548BD}"/>
              </a:ext>
            </a:extLst>
          </p:cNvPr>
          <p:cNvPicPr>
            <a:picLocks noChangeAspect="1"/>
          </p:cNvPicPr>
          <p:nvPr/>
        </p:nvPicPr>
        <p:blipFill>
          <a:blip r:embed="rId2"/>
          <a:stretch>
            <a:fillRect/>
          </a:stretch>
        </p:blipFill>
        <p:spPr>
          <a:xfrm>
            <a:off x="3612542" y="2312600"/>
            <a:ext cx="4500516" cy="2774465"/>
          </a:xfrm>
          <a:prstGeom prst="rect">
            <a:avLst/>
          </a:prstGeom>
        </p:spPr>
      </p:pic>
    </p:spTree>
    <p:extLst>
      <p:ext uri="{BB962C8B-B14F-4D97-AF65-F5344CB8AC3E}">
        <p14:creationId xmlns:p14="http://schemas.microsoft.com/office/powerpoint/2010/main" val="2311971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87527A03-4806-B83D-CE04-9091DA0C86D8}"/>
              </a:ext>
            </a:extLst>
          </p:cNvPr>
          <p:cNvSpPr>
            <a:spLocks noGrp="1" noChangeArrowheads="1"/>
          </p:cNvSpPr>
          <p:nvPr>
            <p:ph type="title"/>
          </p:nvPr>
        </p:nvSpPr>
        <p:spPr/>
        <p:txBody>
          <a:bodyPr/>
          <a:lstStyle/>
          <a:p>
            <a:pPr eaLnBrk="1" hangingPunct="1">
              <a:defRPr/>
            </a:pPr>
            <a:r>
              <a:rPr lang="en-US" sz="4000" dirty="0"/>
              <a:t>The Postal Stationery Commission</a:t>
            </a:r>
          </a:p>
        </p:txBody>
      </p:sp>
      <p:sp>
        <p:nvSpPr>
          <p:cNvPr id="36867" name="Rectangle 3">
            <a:extLst>
              <a:ext uri="{FF2B5EF4-FFF2-40B4-BE49-F238E27FC236}">
                <a16:creationId xmlns:a16="http://schemas.microsoft.com/office/drawing/2014/main" id="{C61E9350-9006-9034-2BC0-73C55E7945E6}"/>
              </a:ext>
            </a:extLst>
          </p:cNvPr>
          <p:cNvSpPr>
            <a:spLocks noGrp="1" noChangeArrowheads="1"/>
          </p:cNvSpPr>
          <p:nvPr>
            <p:ph type="body" idx="1"/>
          </p:nvPr>
        </p:nvSpPr>
        <p:spPr/>
        <p:txBody>
          <a:bodyPr/>
          <a:lstStyle/>
          <a:p>
            <a:pPr eaLnBrk="1" hangingPunct="1">
              <a:buFontTx/>
              <a:buNone/>
            </a:pPr>
            <a:r>
              <a:rPr lang="en-US" altLang="en-US" sz="2400" dirty="0"/>
              <a:t>The Purpose of the Commission:</a:t>
            </a:r>
          </a:p>
          <a:p>
            <a:r>
              <a:rPr lang="en-US" altLang="en-US" sz="2400" dirty="0"/>
              <a:t>To develop and promote interest in Postal Stationery</a:t>
            </a:r>
          </a:p>
          <a:p>
            <a:r>
              <a:rPr lang="en-US" altLang="en-US" sz="2400" dirty="0"/>
              <a:t>To establish rules and procedures in Postal Stationery exhibiting</a:t>
            </a:r>
          </a:p>
          <a:p>
            <a:pPr>
              <a:buFontTx/>
              <a:buNone/>
            </a:pPr>
            <a:r>
              <a:rPr lang="en-US" altLang="en-US" sz="2400" dirty="0"/>
              <a:t>Members of the Commission:</a:t>
            </a:r>
          </a:p>
          <a:p>
            <a:r>
              <a:rPr lang="en-US" altLang="en-US" sz="2400" dirty="0"/>
              <a:t>One representative from each FIP member </a:t>
            </a:r>
          </a:p>
          <a:p>
            <a:r>
              <a:rPr lang="en-US" altLang="en-US" sz="2400" dirty="0"/>
              <a:t>The Commission Bureau consist of a Chairman, a Secretary, three continental representatives and two appointed members</a:t>
            </a:r>
          </a:p>
          <a:p>
            <a:pPr algn="ctr" eaLnBrk="1" hangingPunct="1">
              <a:buFontTx/>
              <a:buNone/>
            </a:pPr>
            <a:endParaRPr lang="en-US" altLang="en-US" sz="2400" i="1" dirty="0"/>
          </a:p>
          <a:p>
            <a:pPr algn="ctr" eaLnBrk="1" hangingPunct="1">
              <a:buFontTx/>
              <a:buNone/>
            </a:pPr>
            <a:r>
              <a:rPr lang="en-US" altLang="en-US" sz="2400" dirty="0"/>
              <a:t>https://postalstationery.f-i-p.ch/</a:t>
            </a:r>
            <a:endParaRPr lang="en-US" altLang="en-US" dirty="0"/>
          </a:p>
        </p:txBody>
      </p:sp>
    </p:spTree>
    <p:extLst>
      <p:ext uri="{BB962C8B-B14F-4D97-AF65-F5344CB8AC3E}">
        <p14:creationId xmlns:p14="http://schemas.microsoft.com/office/powerpoint/2010/main" val="142157309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68E9BB01-E000-40A1-A4F7-493F991AA5DE}"/>
              </a:ext>
            </a:extLst>
          </p:cNvPr>
          <p:cNvSpPr>
            <a:spLocks noGrp="1" noChangeArrowheads="1"/>
          </p:cNvSpPr>
          <p:nvPr>
            <p:ph type="title"/>
          </p:nvPr>
        </p:nvSpPr>
        <p:spPr>
          <a:effectLst/>
        </p:spPr>
        <p:txBody>
          <a:bodyPr/>
          <a:lstStyle/>
          <a:p>
            <a:pPr eaLnBrk="1" hangingPunct="1">
              <a:defRPr/>
            </a:pPr>
            <a:r>
              <a:rPr lang="da-DK" dirty="0">
                <a:solidFill>
                  <a:schemeClr val="tx1"/>
                </a:solidFill>
              </a:rPr>
              <a:t>Judging of Postal Stationery</a:t>
            </a:r>
            <a:endParaRPr lang="en-GB" dirty="0">
              <a:solidFill>
                <a:schemeClr val="tx1"/>
              </a:solidFill>
            </a:endParaRPr>
          </a:p>
        </p:txBody>
      </p:sp>
      <p:sp>
        <p:nvSpPr>
          <p:cNvPr id="10243" name="Rectangle 3">
            <a:extLst>
              <a:ext uri="{FF2B5EF4-FFF2-40B4-BE49-F238E27FC236}">
                <a16:creationId xmlns:a16="http://schemas.microsoft.com/office/drawing/2014/main" id="{12AA52C2-1626-4AB6-8650-069A92544396}"/>
              </a:ext>
            </a:extLst>
          </p:cNvPr>
          <p:cNvSpPr>
            <a:spLocks noGrp="1" noChangeArrowheads="1"/>
          </p:cNvSpPr>
          <p:nvPr>
            <p:ph idx="1"/>
          </p:nvPr>
        </p:nvSpPr>
        <p:spPr/>
        <p:txBody>
          <a:bodyPr/>
          <a:lstStyle/>
          <a:p>
            <a:pPr fontAlgn="base"/>
            <a:r>
              <a:rPr lang="en-GB" dirty="0"/>
              <a:t>The Postal Stationery Class evolved from the Traditional Philately Class, NOT the Postal History Class</a:t>
            </a:r>
          </a:p>
          <a:p>
            <a:pPr fontAlgn="base"/>
            <a:r>
              <a:rPr lang="en-GB" dirty="0"/>
              <a:t>It was originally a subset of the Traditional Class</a:t>
            </a:r>
          </a:p>
          <a:p>
            <a:pPr fontAlgn="base"/>
            <a:r>
              <a:rPr lang="en-GB" dirty="0"/>
              <a:t>The judging criteria are the same as the Traditional Class</a:t>
            </a:r>
          </a:p>
          <a:p>
            <a:pPr fontAlgn="base"/>
            <a:r>
              <a:rPr lang="en-GB" dirty="0"/>
              <a:t>The Focus of an exhibit should be on the Traditional aspects, NOT the Postal History aspects</a:t>
            </a:r>
          </a:p>
          <a:p>
            <a:pPr fontAlgn="base"/>
            <a:r>
              <a:rPr lang="en-GB" dirty="0"/>
              <a:t>Unfortunately the current trend amongst exhibitors is to concentrate on the Postal History aspects!</a:t>
            </a:r>
          </a:p>
        </p:txBody>
      </p:sp>
    </p:spTree>
    <p:extLst>
      <p:ext uri="{BB962C8B-B14F-4D97-AF65-F5344CB8AC3E}">
        <p14:creationId xmlns:p14="http://schemas.microsoft.com/office/powerpoint/2010/main" val="1347231675"/>
      </p:ext>
    </p:extLst>
  </p:cSld>
  <p:clrMapOvr>
    <a:masterClrMapping/>
  </p:clrMapOvr>
  <p:transition spd="med">
    <p:fade/>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F1DC4CEC-C7EA-E10D-1CB9-E2E8BF51F04E}"/>
              </a:ext>
            </a:extLst>
          </p:cNvPr>
          <p:cNvSpPr>
            <a:spLocks noGrp="1" noChangeArrowheads="1"/>
          </p:cNvSpPr>
          <p:nvPr>
            <p:ph type="title"/>
          </p:nvPr>
        </p:nvSpPr>
        <p:spPr/>
        <p:txBody>
          <a:bodyPr/>
          <a:lstStyle/>
          <a:p>
            <a:pPr eaLnBrk="1" hangingPunct="1">
              <a:defRPr/>
            </a:pPr>
            <a:r>
              <a:rPr lang="en-US" dirty="0"/>
              <a:t>The Judging Criteria</a:t>
            </a:r>
          </a:p>
        </p:txBody>
      </p:sp>
      <p:sp>
        <p:nvSpPr>
          <p:cNvPr id="20483" name="Rectangle 3">
            <a:extLst>
              <a:ext uri="{FF2B5EF4-FFF2-40B4-BE49-F238E27FC236}">
                <a16:creationId xmlns:a16="http://schemas.microsoft.com/office/drawing/2014/main" id="{16674AD7-7D96-F064-2DC2-3412B011A2F9}"/>
              </a:ext>
            </a:extLst>
          </p:cNvPr>
          <p:cNvSpPr>
            <a:spLocks noGrp="1" noChangeArrowheads="1"/>
          </p:cNvSpPr>
          <p:nvPr>
            <p:ph type="body" idx="1"/>
          </p:nvPr>
        </p:nvSpPr>
        <p:spPr>
          <a:xfrm>
            <a:off x="1981200" y="1600201"/>
            <a:ext cx="8401050" cy="4525963"/>
          </a:xfrm>
        </p:spPr>
        <p:txBody>
          <a:bodyPr/>
          <a:lstStyle/>
          <a:p>
            <a:pPr eaLnBrk="1" hangingPunct="1"/>
            <a:r>
              <a:rPr lang="en-US" altLang="en-US" dirty="0"/>
              <a:t>Treatment (20) </a:t>
            </a:r>
            <a:br>
              <a:rPr lang="en-US" altLang="en-US" dirty="0"/>
            </a:br>
            <a:r>
              <a:rPr lang="en-US" altLang="en-US" dirty="0"/>
              <a:t>and philatelic importance (10) 	30 points</a:t>
            </a:r>
          </a:p>
          <a:p>
            <a:pPr eaLnBrk="1" hangingPunct="1"/>
            <a:r>
              <a:rPr lang="en-US" altLang="en-US" dirty="0"/>
              <a:t>Philatelic and related knowledge, </a:t>
            </a:r>
            <a:br>
              <a:rPr lang="en-US" altLang="en-US" dirty="0"/>
            </a:br>
            <a:r>
              <a:rPr lang="en-US" altLang="en-US" dirty="0"/>
              <a:t>personal study and research		35 points</a:t>
            </a:r>
          </a:p>
          <a:p>
            <a:pPr eaLnBrk="1" hangingPunct="1"/>
            <a:r>
              <a:rPr lang="en-US" altLang="en-US" dirty="0"/>
              <a:t>Condition (10) </a:t>
            </a:r>
            <a:br>
              <a:rPr lang="en-US" altLang="en-US" dirty="0"/>
            </a:br>
            <a:r>
              <a:rPr lang="en-US" altLang="en-US" dirty="0"/>
              <a:t>and rarity (20) 				30 points</a:t>
            </a:r>
          </a:p>
          <a:p>
            <a:pPr eaLnBrk="1" hangingPunct="1"/>
            <a:r>
              <a:rPr lang="en-US" altLang="en-US" dirty="0"/>
              <a:t>Presentation: 				  5 points</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68E9BB01-E000-40A1-A4F7-493F991AA5DE}"/>
              </a:ext>
            </a:extLst>
          </p:cNvPr>
          <p:cNvSpPr>
            <a:spLocks noGrp="1" noChangeArrowheads="1"/>
          </p:cNvSpPr>
          <p:nvPr>
            <p:ph type="title"/>
          </p:nvPr>
        </p:nvSpPr>
        <p:spPr>
          <a:effectLst/>
        </p:spPr>
        <p:txBody>
          <a:bodyPr/>
          <a:lstStyle/>
          <a:p>
            <a:pPr eaLnBrk="1" hangingPunct="1">
              <a:defRPr/>
            </a:pPr>
            <a:r>
              <a:rPr lang="en-US" sz="4400" dirty="0"/>
              <a:t>Treatment (20 points)</a:t>
            </a:r>
            <a:endParaRPr lang="en-GB" dirty="0">
              <a:solidFill>
                <a:schemeClr val="tx1"/>
              </a:solidFill>
            </a:endParaRPr>
          </a:p>
        </p:txBody>
      </p:sp>
      <p:sp>
        <p:nvSpPr>
          <p:cNvPr id="10243" name="Rectangle 3">
            <a:extLst>
              <a:ext uri="{FF2B5EF4-FFF2-40B4-BE49-F238E27FC236}">
                <a16:creationId xmlns:a16="http://schemas.microsoft.com/office/drawing/2014/main" id="{12AA52C2-1626-4AB6-8650-069A92544396}"/>
              </a:ext>
            </a:extLst>
          </p:cNvPr>
          <p:cNvSpPr>
            <a:spLocks noGrp="1" noChangeArrowheads="1"/>
          </p:cNvSpPr>
          <p:nvPr>
            <p:ph idx="1"/>
          </p:nvPr>
        </p:nvSpPr>
        <p:spPr/>
        <p:txBody>
          <a:bodyPr>
            <a:normAutofit/>
          </a:bodyPr>
          <a:lstStyle/>
          <a:p>
            <a:pPr fontAlgn="base"/>
            <a:r>
              <a:rPr lang="en-GB" dirty="0"/>
              <a:t>Primary Focus should be “Traditional”</a:t>
            </a:r>
          </a:p>
          <a:p>
            <a:pPr fontAlgn="base"/>
            <a:r>
              <a:rPr lang="en-GB" dirty="0"/>
              <a:t>Construct an exhibit on “Traditional” lines</a:t>
            </a:r>
          </a:p>
          <a:p>
            <a:pPr fontAlgn="base"/>
            <a:r>
              <a:rPr lang="en-GB" dirty="0"/>
              <a:t>Select a Scope for the exhibit that allows a thorough “Traditional Treatment”</a:t>
            </a:r>
          </a:p>
          <a:p>
            <a:pPr fontAlgn="base"/>
            <a:r>
              <a:rPr lang="en-GB" dirty="0"/>
              <a:t>Secondary Treatment should include Examination of the Postal History elements</a:t>
            </a:r>
          </a:p>
          <a:p>
            <a:pPr lvl="1" fontAlgn="base"/>
            <a:r>
              <a:rPr lang="en-GB" sz="2800" dirty="0"/>
              <a:t>Rates are most important</a:t>
            </a:r>
          </a:p>
          <a:p>
            <a:pPr lvl="1" fontAlgn="base"/>
            <a:r>
              <a:rPr lang="en-GB" sz="2800" dirty="0"/>
              <a:t>Routes are less important</a:t>
            </a:r>
          </a:p>
          <a:p>
            <a:pPr lvl="1" fontAlgn="base"/>
            <a:r>
              <a:rPr lang="en-GB" sz="2800" dirty="0"/>
              <a:t>Markings (Marcophily) is the least important</a:t>
            </a:r>
          </a:p>
          <a:p>
            <a:pPr fontAlgn="base"/>
            <a:endParaRPr lang="sv-SE" baseline="30000" dirty="0">
              <a:latin typeface="Gotham Book"/>
              <a:cs typeface="Gotham Book"/>
            </a:endParaRPr>
          </a:p>
        </p:txBody>
      </p:sp>
    </p:spTree>
    <p:extLst>
      <p:ext uri="{BB962C8B-B14F-4D97-AF65-F5344CB8AC3E}">
        <p14:creationId xmlns:p14="http://schemas.microsoft.com/office/powerpoint/2010/main" val="4088410010"/>
      </p:ext>
    </p:extLst>
  </p:cSld>
  <p:clrMapOvr>
    <a:masterClrMapping/>
  </p:clrMapOvr>
  <p:transition spd="med">
    <p:fade/>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68E9BB01-E000-40A1-A4F7-493F991AA5DE}"/>
              </a:ext>
            </a:extLst>
          </p:cNvPr>
          <p:cNvSpPr>
            <a:spLocks noGrp="1" noChangeArrowheads="1"/>
          </p:cNvSpPr>
          <p:nvPr>
            <p:ph type="title"/>
          </p:nvPr>
        </p:nvSpPr>
        <p:spPr>
          <a:effectLst/>
        </p:spPr>
        <p:txBody>
          <a:bodyPr/>
          <a:lstStyle/>
          <a:p>
            <a:pPr eaLnBrk="1" hangingPunct="1">
              <a:defRPr/>
            </a:pPr>
            <a:r>
              <a:rPr lang="da-DK" dirty="0">
                <a:solidFill>
                  <a:schemeClr val="tx1"/>
                </a:solidFill>
              </a:rPr>
              <a:t>Scope</a:t>
            </a:r>
            <a:endParaRPr lang="en-GB" dirty="0">
              <a:solidFill>
                <a:schemeClr val="tx1"/>
              </a:solidFill>
            </a:endParaRPr>
          </a:p>
        </p:txBody>
      </p:sp>
      <p:sp>
        <p:nvSpPr>
          <p:cNvPr id="10243" name="Rectangle 3">
            <a:extLst>
              <a:ext uri="{FF2B5EF4-FFF2-40B4-BE49-F238E27FC236}">
                <a16:creationId xmlns:a16="http://schemas.microsoft.com/office/drawing/2014/main" id="{12AA52C2-1626-4AB6-8650-069A92544396}"/>
              </a:ext>
            </a:extLst>
          </p:cNvPr>
          <p:cNvSpPr>
            <a:spLocks noGrp="1" noChangeArrowheads="1"/>
          </p:cNvSpPr>
          <p:nvPr>
            <p:ph idx="1"/>
          </p:nvPr>
        </p:nvSpPr>
        <p:spPr/>
        <p:txBody>
          <a:bodyPr/>
          <a:lstStyle/>
          <a:p>
            <a:pPr fontAlgn="base"/>
            <a:r>
              <a:rPr lang="en-GB" dirty="0"/>
              <a:t>Stationery items are larger than stamps!</a:t>
            </a:r>
          </a:p>
          <a:p>
            <a:r>
              <a:rPr lang="en-GB" dirty="0"/>
              <a:t>The number of items that can be shown in the same space is therefore significantly lower</a:t>
            </a:r>
          </a:p>
          <a:p>
            <a:r>
              <a:rPr lang="en-GB" dirty="0"/>
              <a:t>The implication of this is that the “breadth” or “depth” are reduced relative to “stamp exhibits”</a:t>
            </a:r>
          </a:p>
          <a:p>
            <a:pPr marL="342900" lvl="1" indent="-342900"/>
            <a:r>
              <a:rPr lang="en-GB" sz="2800" dirty="0"/>
              <a:t>Currently, most PS exhibits concentrate on “breadth” rather than “depth” which means the philatelic study is usually very limited/superficial</a:t>
            </a:r>
          </a:p>
          <a:p>
            <a:pPr marL="342900" lvl="1" indent="-342900"/>
            <a:r>
              <a:rPr lang="en-GB" sz="2800" dirty="0"/>
              <a:t>Would be better to study a shorter period in greater depth to demonstrate “philatelic knowledge”</a:t>
            </a:r>
          </a:p>
          <a:p>
            <a:endParaRPr lang="en-GB" dirty="0"/>
          </a:p>
        </p:txBody>
      </p:sp>
    </p:spTree>
    <p:extLst>
      <p:ext uri="{BB962C8B-B14F-4D97-AF65-F5344CB8AC3E}">
        <p14:creationId xmlns:p14="http://schemas.microsoft.com/office/powerpoint/2010/main" val="3798618366"/>
      </p:ext>
    </p:extLst>
  </p:cSld>
  <p:clrMapOvr>
    <a:masterClrMapping/>
  </p:clrMapOvr>
  <p:transition spd="med">
    <p:fade/>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6BFE1D05-B89F-D37A-667E-8B0524679A06}"/>
              </a:ext>
            </a:extLst>
          </p:cNvPr>
          <p:cNvSpPr>
            <a:spLocks noGrp="1" noChangeArrowheads="1"/>
          </p:cNvSpPr>
          <p:nvPr>
            <p:ph type="title"/>
          </p:nvPr>
        </p:nvSpPr>
        <p:spPr/>
        <p:txBody>
          <a:bodyPr/>
          <a:lstStyle/>
          <a:p>
            <a:pPr eaLnBrk="1" hangingPunct="1">
              <a:defRPr/>
            </a:pPr>
            <a:r>
              <a:rPr lang="en-US" sz="4000" dirty="0"/>
              <a:t>Treatment</a:t>
            </a:r>
            <a:endParaRPr lang="en-US" dirty="0"/>
          </a:p>
        </p:txBody>
      </p:sp>
      <p:sp>
        <p:nvSpPr>
          <p:cNvPr id="24579" name="Rectangle 3">
            <a:extLst>
              <a:ext uri="{FF2B5EF4-FFF2-40B4-BE49-F238E27FC236}">
                <a16:creationId xmlns:a16="http://schemas.microsoft.com/office/drawing/2014/main" id="{64FAD642-C874-0C9D-4352-FC83BC71B7A1}"/>
              </a:ext>
            </a:extLst>
          </p:cNvPr>
          <p:cNvSpPr>
            <a:spLocks noGrp="1" noChangeArrowheads="1"/>
          </p:cNvSpPr>
          <p:nvPr>
            <p:ph type="body" idx="1"/>
          </p:nvPr>
        </p:nvSpPr>
        <p:spPr/>
        <p:txBody>
          <a:bodyPr/>
          <a:lstStyle/>
          <a:p>
            <a:pPr eaLnBrk="1" hangingPunct="1"/>
            <a:r>
              <a:rPr lang="da-DK" altLang="en-US" dirty="0"/>
              <a:t>The subject of Sam’s presentation later in this seminar, so I won’t say anymore!</a:t>
            </a:r>
          </a:p>
          <a:p>
            <a:pPr eaLnBrk="1" hangingPunct="1"/>
            <a:endParaRPr lang="da-DK" altLang="en-US" dirty="0"/>
          </a:p>
          <a:p>
            <a:pPr eaLnBrk="1" hangingPunct="1"/>
            <a:endParaRPr lang="en-US" altLang="en-US" dirty="0"/>
          </a:p>
        </p:txBody>
      </p:sp>
      <p:pic>
        <p:nvPicPr>
          <p:cNvPr id="16" name="Picture 15">
            <a:extLst>
              <a:ext uri="{FF2B5EF4-FFF2-40B4-BE49-F238E27FC236}">
                <a16:creationId xmlns:a16="http://schemas.microsoft.com/office/drawing/2014/main" id="{69D30003-F546-3B8A-6BA5-8B91681C5E7D}"/>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3883741" y="3004049"/>
            <a:ext cx="4758813" cy="3131127"/>
          </a:xfrm>
          <a:prstGeom prst="rect">
            <a:avLst/>
          </a:prstGeom>
          <a:ln>
            <a:solidFill>
              <a:schemeClr val="tx1"/>
            </a:solidFill>
          </a:ln>
        </p:spPr>
      </p:pic>
    </p:spTree>
    <p:extLst>
      <p:ext uri="{BB962C8B-B14F-4D97-AF65-F5344CB8AC3E}">
        <p14:creationId xmlns:p14="http://schemas.microsoft.com/office/powerpoint/2010/main" val="255338144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6BFE1D05-B89F-D37A-667E-8B0524679A06}"/>
              </a:ext>
            </a:extLst>
          </p:cNvPr>
          <p:cNvSpPr>
            <a:spLocks noGrp="1" noChangeArrowheads="1"/>
          </p:cNvSpPr>
          <p:nvPr>
            <p:ph type="title"/>
          </p:nvPr>
        </p:nvSpPr>
        <p:spPr/>
        <p:txBody>
          <a:bodyPr/>
          <a:lstStyle/>
          <a:p>
            <a:pPr eaLnBrk="1" hangingPunct="1">
              <a:defRPr/>
            </a:pPr>
            <a:r>
              <a:rPr lang="en-US" sz="4000" dirty="0"/>
              <a:t>Philatelic Importance (10 points)</a:t>
            </a:r>
            <a:endParaRPr lang="en-US" dirty="0"/>
          </a:p>
        </p:txBody>
      </p:sp>
      <p:sp>
        <p:nvSpPr>
          <p:cNvPr id="24579" name="Rectangle 3">
            <a:extLst>
              <a:ext uri="{FF2B5EF4-FFF2-40B4-BE49-F238E27FC236}">
                <a16:creationId xmlns:a16="http://schemas.microsoft.com/office/drawing/2014/main" id="{64FAD642-C874-0C9D-4352-FC83BC71B7A1}"/>
              </a:ext>
            </a:extLst>
          </p:cNvPr>
          <p:cNvSpPr>
            <a:spLocks noGrp="1" noChangeArrowheads="1"/>
          </p:cNvSpPr>
          <p:nvPr>
            <p:ph type="body" idx="1"/>
          </p:nvPr>
        </p:nvSpPr>
        <p:spPr/>
        <p:txBody>
          <a:bodyPr/>
          <a:lstStyle/>
          <a:p>
            <a:pPr eaLnBrk="1" hangingPunct="1"/>
            <a:r>
              <a:rPr lang="da-DK" altLang="en-US" dirty="0"/>
              <a:t>How difficult is the selected area?</a:t>
            </a:r>
          </a:p>
          <a:p>
            <a:pPr eaLnBrk="1" hangingPunct="1"/>
            <a:r>
              <a:rPr lang="da-DK" altLang="en-US" dirty="0"/>
              <a:t>What is the significance of the selected area compared to the national philately of the country?</a:t>
            </a:r>
          </a:p>
          <a:p>
            <a:pPr eaLnBrk="1" hangingPunct="1"/>
            <a:r>
              <a:rPr lang="da-DK" altLang="en-US" dirty="0"/>
              <a:t>What is the significance of the selected area compated to world philately?</a:t>
            </a:r>
          </a:p>
          <a:p>
            <a:pPr eaLnBrk="1" hangingPunct="1"/>
            <a:r>
              <a:rPr lang="da-DK" altLang="en-US" dirty="0"/>
              <a:t>What is the significance of the shown material compared to the selected area?</a:t>
            </a:r>
            <a:endParaRPr lang="en-US" altLang="en-US"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68E9BB01-E000-40A1-A4F7-493F991AA5DE}"/>
              </a:ext>
            </a:extLst>
          </p:cNvPr>
          <p:cNvSpPr>
            <a:spLocks noGrp="1" noChangeArrowheads="1"/>
          </p:cNvSpPr>
          <p:nvPr>
            <p:ph type="title"/>
          </p:nvPr>
        </p:nvSpPr>
        <p:spPr>
          <a:effectLst/>
        </p:spPr>
        <p:txBody>
          <a:bodyPr>
            <a:normAutofit/>
          </a:bodyPr>
          <a:lstStyle/>
          <a:p>
            <a:pPr>
              <a:defRPr/>
            </a:pPr>
            <a:r>
              <a:rPr lang="en-US" sz="3600" dirty="0"/>
              <a:t>Knowledge, Personal Study and Research (35 points)</a:t>
            </a:r>
            <a:endParaRPr lang="en-GB" sz="3600" dirty="0"/>
          </a:p>
        </p:txBody>
      </p:sp>
      <p:sp>
        <p:nvSpPr>
          <p:cNvPr id="10243" name="Rectangle 3">
            <a:extLst>
              <a:ext uri="{FF2B5EF4-FFF2-40B4-BE49-F238E27FC236}">
                <a16:creationId xmlns:a16="http://schemas.microsoft.com/office/drawing/2014/main" id="{12AA52C2-1626-4AB6-8650-069A92544396}"/>
              </a:ext>
            </a:extLst>
          </p:cNvPr>
          <p:cNvSpPr>
            <a:spLocks noGrp="1" noChangeArrowheads="1"/>
          </p:cNvSpPr>
          <p:nvPr>
            <p:ph idx="1"/>
          </p:nvPr>
        </p:nvSpPr>
        <p:spPr>
          <a:xfrm>
            <a:off x="838200" y="1397608"/>
            <a:ext cx="10515600" cy="4935098"/>
          </a:xfrm>
        </p:spPr>
        <p:txBody>
          <a:bodyPr>
            <a:normAutofit/>
          </a:bodyPr>
          <a:lstStyle/>
          <a:p>
            <a:pPr fontAlgn="base"/>
            <a:r>
              <a:rPr lang="en-GB" dirty="0"/>
              <a:t>Key Traditional Information is often missing from exhibits</a:t>
            </a:r>
          </a:p>
          <a:p>
            <a:pPr lvl="1" fontAlgn="base"/>
            <a:r>
              <a:rPr lang="en-GB" sz="2800" dirty="0"/>
              <a:t>Many exhibitors only provide very basic information, such as that provided by H&amp;G and little more!</a:t>
            </a:r>
          </a:p>
          <a:p>
            <a:pPr lvl="1" fontAlgn="base"/>
            <a:r>
              <a:rPr lang="en-GB" sz="2800" dirty="0"/>
              <a:t>You need to say more than what is obvious from the item itself e.g. value and colour</a:t>
            </a:r>
          </a:p>
          <a:p>
            <a:pPr fontAlgn="base"/>
            <a:r>
              <a:rPr lang="en-GB" dirty="0"/>
              <a:t>Need to go well beyond standard catalogues and demonstrate a good understanding of printing techniques and showcase your new research!</a:t>
            </a:r>
          </a:p>
          <a:p>
            <a:pPr lvl="1" fontAlgn="base"/>
            <a:endParaRPr lang="en-GB" sz="3200" dirty="0"/>
          </a:p>
        </p:txBody>
      </p:sp>
    </p:spTree>
    <p:extLst>
      <p:ext uri="{BB962C8B-B14F-4D97-AF65-F5344CB8AC3E}">
        <p14:creationId xmlns:p14="http://schemas.microsoft.com/office/powerpoint/2010/main" val="992713989"/>
      </p:ext>
    </p:extLst>
  </p:cSld>
  <p:clrMapOvr>
    <a:masterClrMapping/>
  </p:clrMapOvr>
  <p:transition spd="med">
    <p:fade/>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F85C2C0B-C62A-226D-9223-7B3F67FCA2D9}"/>
              </a:ext>
            </a:extLst>
          </p:cNvPr>
          <p:cNvSpPr>
            <a:spLocks noGrp="1" noChangeArrowheads="1"/>
          </p:cNvSpPr>
          <p:nvPr>
            <p:ph type="title"/>
          </p:nvPr>
        </p:nvSpPr>
        <p:spPr/>
        <p:txBody>
          <a:bodyPr/>
          <a:lstStyle/>
          <a:p>
            <a:pPr eaLnBrk="1" hangingPunct="1">
              <a:defRPr/>
            </a:pPr>
            <a:r>
              <a:rPr lang="en-US" sz="3600" dirty="0"/>
              <a:t>Knowledge, Personal Study and Research</a:t>
            </a:r>
          </a:p>
        </p:txBody>
      </p:sp>
      <p:sp>
        <p:nvSpPr>
          <p:cNvPr id="25603" name="Rectangle 4">
            <a:extLst>
              <a:ext uri="{FF2B5EF4-FFF2-40B4-BE49-F238E27FC236}">
                <a16:creationId xmlns:a16="http://schemas.microsoft.com/office/drawing/2014/main" id="{330C7F56-E75B-C738-5BA9-1DA32F51921E}"/>
              </a:ext>
            </a:extLst>
          </p:cNvPr>
          <p:cNvSpPr>
            <a:spLocks noGrp="1" noChangeArrowheads="1"/>
          </p:cNvSpPr>
          <p:nvPr>
            <p:ph type="body" idx="1"/>
          </p:nvPr>
        </p:nvSpPr>
        <p:spPr>
          <a:xfrm>
            <a:off x="1981200" y="1477963"/>
            <a:ext cx="8229600" cy="4525962"/>
          </a:xfrm>
        </p:spPr>
        <p:txBody>
          <a:bodyPr>
            <a:normAutofit fontScale="92500" lnSpcReduction="10000"/>
          </a:bodyPr>
          <a:lstStyle/>
          <a:p>
            <a:pPr eaLnBrk="1" hangingPunct="1">
              <a:lnSpc>
                <a:spcPct val="90000"/>
              </a:lnSpc>
            </a:pPr>
            <a:r>
              <a:rPr lang="da-DK" altLang="en-US" dirty="0"/>
              <a:t>Correct description of the postal stationery type</a:t>
            </a:r>
          </a:p>
          <a:p>
            <a:pPr eaLnBrk="1" hangingPunct="1">
              <a:lnSpc>
                <a:spcPct val="90000"/>
              </a:lnSpc>
            </a:pPr>
            <a:r>
              <a:rPr lang="da-DK" altLang="en-US" dirty="0"/>
              <a:t>Use of literature within the area</a:t>
            </a:r>
          </a:p>
          <a:p>
            <a:pPr eaLnBrk="1" hangingPunct="1">
              <a:lnSpc>
                <a:spcPct val="90000"/>
              </a:lnSpc>
            </a:pPr>
            <a:r>
              <a:rPr lang="da-DK" altLang="en-US" dirty="0"/>
              <a:t>Earliest recorded use &amp; numbers printed</a:t>
            </a:r>
          </a:p>
          <a:p>
            <a:pPr eaLnBrk="1" hangingPunct="1">
              <a:lnSpc>
                <a:spcPct val="90000"/>
              </a:lnSpc>
            </a:pPr>
            <a:r>
              <a:rPr lang="da-DK" altLang="en-US" dirty="0"/>
              <a:t>Watermarks, perforations, paper etc described</a:t>
            </a:r>
          </a:p>
          <a:p>
            <a:pPr eaLnBrk="1" hangingPunct="1">
              <a:lnSpc>
                <a:spcPct val="90000"/>
              </a:lnSpc>
            </a:pPr>
            <a:r>
              <a:rPr lang="en-US" altLang="en-US" dirty="0"/>
              <a:t>Description</a:t>
            </a:r>
            <a:r>
              <a:rPr lang="da-DK" altLang="en-US" dirty="0"/>
              <a:t> of printings and varieties</a:t>
            </a:r>
          </a:p>
          <a:p>
            <a:pPr eaLnBrk="1" hangingPunct="1">
              <a:lnSpc>
                <a:spcPct val="90000"/>
              </a:lnSpc>
            </a:pPr>
            <a:r>
              <a:rPr lang="da-DK" altLang="en-US" dirty="0"/>
              <a:t>Research (lack of research in areas previously well-described is ok)</a:t>
            </a:r>
          </a:p>
          <a:p>
            <a:pPr eaLnBrk="1" hangingPunct="1">
              <a:lnSpc>
                <a:spcPct val="90000"/>
              </a:lnSpc>
            </a:pPr>
            <a:r>
              <a:rPr lang="da-DK" altLang="en-US" dirty="0"/>
              <a:t>Correct descriptions of rates and usage </a:t>
            </a:r>
            <a:endParaRPr lang="en-GB" altLang="en-US" dirty="0"/>
          </a:p>
          <a:p>
            <a:pPr eaLnBrk="1" hangingPunct="1">
              <a:lnSpc>
                <a:spcPct val="90000"/>
              </a:lnSpc>
            </a:pPr>
            <a:r>
              <a:rPr lang="da-DK" altLang="en-US" dirty="0"/>
              <a:t>The ”not-obvious” is </a:t>
            </a:r>
            <a:r>
              <a:rPr lang="en-US" altLang="en-US" dirty="0"/>
              <a:t>described</a:t>
            </a:r>
          </a:p>
          <a:p>
            <a:pPr eaLnBrk="1" hangingPunct="1">
              <a:lnSpc>
                <a:spcPct val="90000"/>
              </a:lnSpc>
            </a:pPr>
            <a:r>
              <a:rPr lang="da-DK" altLang="en-US" dirty="0"/>
              <a:t>The choice of items also reflects knowledge</a:t>
            </a:r>
            <a:endParaRPr lang="en-US" altLang="en-US"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68E9BB01-E000-40A1-A4F7-493F991AA5DE}"/>
              </a:ext>
            </a:extLst>
          </p:cNvPr>
          <p:cNvSpPr>
            <a:spLocks noGrp="1" noChangeArrowheads="1"/>
          </p:cNvSpPr>
          <p:nvPr>
            <p:ph type="title"/>
          </p:nvPr>
        </p:nvSpPr>
        <p:spPr>
          <a:xfrm>
            <a:off x="838200" y="365125"/>
            <a:ext cx="10515600" cy="743929"/>
          </a:xfrm>
          <a:effectLst/>
        </p:spPr>
        <p:txBody>
          <a:bodyPr/>
          <a:lstStyle/>
          <a:p>
            <a:pPr eaLnBrk="1" hangingPunct="1">
              <a:defRPr/>
            </a:pPr>
            <a:r>
              <a:rPr lang="da-DK" dirty="0">
                <a:solidFill>
                  <a:schemeClr val="tx1"/>
                </a:solidFill>
              </a:rPr>
              <a:t>Material Selection</a:t>
            </a:r>
            <a:endParaRPr lang="en-GB" dirty="0">
              <a:solidFill>
                <a:schemeClr val="tx1"/>
              </a:solidFill>
            </a:endParaRPr>
          </a:p>
        </p:txBody>
      </p:sp>
      <p:sp>
        <p:nvSpPr>
          <p:cNvPr id="10243" name="Rectangle 3">
            <a:extLst>
              <a:ext uri="{FF2B5EF4-FFF2-40B4-BE49-F238E27FC236}">
                <a16:creationId xmlns:a16="http://schemas.microsoft.com/office/drawing/2014/main" id="{12AA52C2-1626-4AB6-8650-069A92544396}"/>
              </a:ext>
            </a:extLst>
          </p:cNvPr>
          <p:cNvSpPr>
            <a:spLocks noGrp="1" noChangeArrowheads="1"/>
          </p:cNvSpPr>
          <p:nvPr>
            <p:ph idx="1"/>
          </p:nvPr>
        </p:nvSpPr>
        <p:spPr>
          <a:xfrm>
            <a:off x="770106" y="1397607"/>
            <a:ext cx="10515600" cy="5022648"/>
          </a:xfrm>
        </p:spPr>
        <p:txBody>
          <a:bodyPr>
            <a:normAutofit lnSpcReduction="10000"/>
          </a:bodyPr>
          <a:lstStyle/>
          <a:p>
            <a:pPr fontAlgn="base"/>
            <a:r>
              <a:rPr lang="en-GB" dirty="0"/>
              <a:t>Need to show early usages - often these are lacking for earlier issues</a:t>
            </a:r>
          </a:p>
          <a:p>
            <a:pPr lvl="1" fontAlgn="base"/>
            <a:r>
              <a:rPr lang="en-GB" dirty="0"/>
              <a:t>E.g. First issue was 1d card in 1880 for internal use, first shown is from 1895 to Germany when 1d was UPU rate</a:t>
            </a:r>
          </a:p>
          <a:p>
            <a:pPr fontAlgn="base"/>
            <a:r>
              <a:rPr lang="en-GB" dirty="0"/>
              <a:t>Need to show the intended use - this is more important than uprated examples</a:t>
            </a:r>
          </a:p>
          <a:p>
            <a:pPr lvl="1" fontAlgn="base"/>
            <a:r>
              <a:rPr lang="en-GB" dirty="0"/>
              <a:t>For “long lived” issues, the intended use can change over time!</a:t>
            </a:r>
          </a:p>
          <a:p>
            <a:pPr fontAlgn="base"/>
            <a:r>
              <a:rPr lang="en-GB" dirty="0"/>
              <a:t>Sometimes you have to leave out very good items</a:t>
            </a:r>
          </a:p>
          <a:p>
            <a:pPr lvl="1" fontAlgn="base"/>
            <a:r>
              <a:rPr lang="en-GB" dirty="0"/>
              <a:t>Don’t force them in, just because they are good!</a:t>
            </a:r>
          </a:p>
          <a:p>
            <a:pPr fontAlgn="base"/>
            <a:r>
              <a:rPr lang="en-GB" dirty="0"/>
              <a:t>Every item should be there for a reason</a:t>
            </a:r>
          </a:p>
          <a:p>
            <a:pPr lvl="1" fontAlgn="base"/>
            <a:r>
              <a:rPr lang="en-GB" dirty="0"/>
              <a:t>That reason should not be just filling space!</a:t>
            </a:r>
          </a:p>
          <a:p>
            <a:pPr fontAlgn="base"/>
            <a:r>
              <a:rPr lang="en-GB" dirty="0"/>
              <a:t>Showing multiple example of the same card, showing the same rate is duplication and should be avoided</a:t>
            </a:r>
          </a:p>
          <a:p>
            <a:pPr lvl="1" fontAlgn="base"/>
            <a:endParaRPr lang="en-GB" dirty="0"/>
          </a:p>
          <a:p>
            <a:pPr fontAlgn="base"/>
            <a:endParaRPr lang="en-GB" dirty="0"/>
          </a:p>
          <a:p>
            <a:pPr lvl="1" fontAlgn="base"/>
            <a:endParaRPr lang="en-GB" dirty="0"/>
          </a:p>
        </p:txBody>
      </p:sp>
    </p:spTree>
    <p:extLst>
      <p:ext uri="{BB962C8B-B14F-4D97-AF65-F5344CB8AC3E}">
        <p14:creationId xmlns:p14="http://schemas.microsoft.com/office/powerpoint/2010/main" val="3453201871"/>
      </p:ext>
    </p:extLst>
  </p:cSld>
  <p:clrMapOvr>
    <a:masterClrMapping/>
  </p:clrMapOvr>
  <p:transition spd="med">
    <p:fade/>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C06CECEF-D89F-9F0F-4FD1-9F1B7AEB7886}"/>
              </a:ext>
            </a:extLst>
          </p:cNvPr>
          <p:cNvSpPr>
            <a:spLocks noGrp="1" noChangeArrowheads="1"/>
          </p:cNvSpPr>
          <p:nvPr>
            <p:ph type="title"/>
          </p:nvPr>
        </p:nvSpPr>
        <p:spPr/>
        <p:txBody>
          <a:bodyPr/>
          <a:lstStyle/>
          <a:p>
            <a:pPr eaLnBrk="1" hangingPunct="1">
              <a:defRPr/>
            </a:pPr>
            <a:r>
              <a:rPr lang="en-US" dirty="0"/>
              <a:t>Condition (10 points)</a:t>
            </a:r>
          </a:p>
        </p:txBody>
      </p:sp>
      <p:sp>
        <p:nvSpPr>
          <p:cNvPr id="14340" name="Rectangle 4">
            <a:extLst>
              <a:ext uri="{FF2B5EF4-FFF2-40B4-BE49-F238E27FC236}">
                <a16:creationId xmlns:a16="http://schemas.microsoft.com/office/drawing/2014/main" id="{D1221466-572A-C1B1-B036-7E2F6E69E899}"/>
              </a:ext>
            </a:extLst>
          </p:cNvPr>
          <p:cNvSpPr>
            <a:spLocks noGrp="1" noChangeArrowheads="1"/>
          </p:cNvSpPr>
          <p:nvPr>
            <p:ph type="body" idx="1"/>
          </p:nvPr>
        </p:nvSpPr>
        <p:spPr>
          <a:xfrm>
            <a:off x="838200" y="1825625"/>
            <a:ext cx="6564549" cy="4351338"/>
          </a:xfrm>
        </p:spPr>
        <p:txBody>
          <a:bodyPr>
            <a:normAutofit fontScale="92500"/>
          </a:bodyPr>
          <a:lstStyle/>
          <a:p>
            <a:pPr marL="363538" indent="-269875">
              <a:defRPr/>
            </a:pPr>
            <a:r>
              <a:rPr lang="da-DK" dirty="0"/>
              <a:t>The postal </a:t>
            </a:r>
            <a:r>
              <a:rPr lang="da-DK" dirty="0" err="1"/>
              <a:t>stationery</a:t>
            </a:r>
            <a:r>
              <a:rPr lang="da-DK" dirty="0"/>
              <a:t> is in the </a:t>
            </a:r>
            <a:r>
              <a:rPr lang="da-DK" dirty="0" err="1"/>
              <a:t>best</a:t>
            </a:r>
            <a:r>
              <a:rPr lang="da-DK" dirty="0"/>
              <a:t> </a:t>
            </a:r>
            <a:r>
              <a:rPr lang="da-DK" dirty="0" err="1"/>
              <a:t>possible</a:t>
            </a:r>
            <a:r>
              <a:rPr lang="da-DK" dirty="0"/>
              <a:t> </a:t>
            </a:r>
            <a:r>
              <a:rPr lang="da-DK" dirty="0" err="1"/>
              <a:t>quality</a:t>
            </a:r>
            <a:endParaRPr lang="da-DK" dirty="0"/>
          </a:p>
          <a:p>
            <a:pPr marL="363538" indent="-269875">
              <a:defRPr/>
            </a:pPr>
            <a:r>
              <a:rPr lang="en-US" dirty="0"/>
              <a:t>Ordinary</a:t>
            </a:r>
            <a:r>
              <a:rPr lang="da-DK" dirty="0"/>
              <a:t> </a:t>
            </a:r>
            <a:r>
              <a:rPr lang="da-DK" dirty="0" err="1"/>
              <a:t>material</a:t>
            </a:r>
            <a:r>
              <a:rPr lang="da-DK" dirty="0"/>
              <a:t> </a:t>
            </a:r>
            <a:r>
              <a:rPr lang="da-DK" dirty="0" err="1"/>
              <a:t>without</a:t>
            </a:r>
            <a:r>
              <a:rPr lang="da-DK" dirty="0"/>
              <a:t> </a:t>
            </a:r>
            <a:r>
              <a:rPr lang="da-DK" dirty="0" err="1"/>
              <a:t>defects</a:t>
            </a:r>
            <a:endParaRPr lang="en-GB" dirty="0"/>
          </a:p>
          <a:p>
            <a:pPr marL="363538" indent="-269875">
              <a:defRPr/>
            </a:pPr>
            <a:r>
              <a:rPr lang="da-DK" dirty="0"/>
              <a:t>”</a:t>
            </a:r>
            <a:r>
              <a:rPr lang="da-DK" dirty="0" err="1"/>
              <a:t>Difficult</a:t>
            </a:r>
            <a:r>
              <a:rPr lang="da-DK" dirty="0"/>
              <a:t>” items in the </a:t>
            </a:r>
            <a:r>
              <a:rPr lang="da-DK" dirty="0" err="1"/>
              <a:t>best</a:t>
            </a:r>
            <a:r>
              <a:rPr lang="da-DK" dirty="0"/>
              <a:t> </a:t>
            </a:r>
            <a:r>
              <a:rPr lang="da-DK" dirty="0" err="1"/>
              <a:t>possible</a:t>
            </a:r>
            <a:r>
              <a:rPr lang="da-DK" dirty="0"/>
              <a:t> </a:t>
            </a:r>
            <a:r>
              <a:rPr lang="da-DK" dirty="0" err="1"/>
              <a:t>quality</a:t>
            </a:r>
            <a:endParaRPr lang="en-GB" dirty="0"/>
          </a:p>
          <a:p>
            <a:pPr marL="363538" indent="-269875">
              <a:defRPr/>
            </a:pPr>
            <a:r>
              <a:rPr lang="da-DK" dirty="0"/>
              <a:t>Clear postmarks</a:t>
            </a:r>
          </a:p>
          <a:p>
            <a:pPr marL="363538" indent="-269875">
              <a:defRPr/>
            </a:pPr>
            <a:endParaRPr lang="da-DK" sz="1050" dirty="0"/>
          </a:p>
          <a:p>
            <a:pPr marL="0" indent="0">
              <a:buNone/>
              <a:defRPr/>
            </a:pPr>
            <a:r>
              <a:rPr lang="en-US" dirty="0"/>
              <a:t>Evaluate the condition of the items as if they were stamps: </a:t>
            </a:r>
          </a:p>
          <a:p>
            <a:pPr marL="268288" indent="-268288">
              <a:defRPr/>
            </a:pPr>
            <a:r>
              <a:rPr lang="en-US" dirty="0"/>
              <a:t>No tears, No missing corners, No bends, No stains, No missing perforation </a:t>
            </a:r>
          </a:p>
          <a:p>
            <a:pPr marL="363538" indent="-269875">
              <a:defRPr/>
            </a:pPr>
            <a:endParaRPr lang="da-DK" dirty="0"/>
          </a:p>
          <a:p>
            <a:pPr marL="363538" indent="-269875">
              <a:defRPr/>
            </a:pPr>
            <a:endParaRPr lang="da-DK" dirty="0"/>
          </a:p>
          <a:p>
            <a:pPr eaLnBrk="1" hangingPunct="1">
              <a:defRPr/>
            </a:pPr>
            <a:endParaRPr lang="en-US" dirty="0"/>
          </a:p>
        </p:txBody>
      </p:sp>
      <p:pic>
        <p:nvPicPr>
          <p:cNvPr id="2" name="Picture 7">
            <a:extLst>
              <a:ext uri="{FF2B5EF4-FFF2-40B4-BE49-F238E27FC236}">
                <a16:creationId xmlns:a16="http://schemas.microsoft.com/office/drawing/2014/main" id="{5FD8B4E7-CA72-F0D8-AA09-5560CB7316EA}"/>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625157" y="1663144"/>
            <a:ext cx="4298011" cy="2706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F9FD6B-7ECB-7A13-D789-388E1B81A1E5}"/>
              </a:ext>
            </a:extLst>
          </p:cNvPr>
          <p:cNvSpPr>
            <a:spLocks noGrp="1"/>
          </p:cNvSpPr>
          <p:nvPr>
            <p:ph type="title"/>
          </p:nvPr>
        </p:nvSpPr>
        <p:spPr/>
        <p:txBody>
          <a:bodyPr/>
          <a:lstStyle/>
          <a:p>
            <a:r>
              <a:rPr lang="en-US" dirty="0"/>
              <a:t>PS Commission Bureau</a:t>
            </a:r>
          </a:p>
        </p:txBody>
      </p:sp>
      <p:sp>
        <p:nvSpPr>
          <p:cNvPr id="3" name="Content Placeholder 2">
            <a:extLst>
              <a:ext uri="{FF2B5EF4-FFF2-40B4-BE49-F238E27FC236}">
                <a16:creationId xmlns:a16="http://schemas.microsoft.com/office/drawing/2014/main" id="{1DD76731-FBA0-25D0-2813-7414DAB029CD}"/>
              </a:ext>
            </a:extLst>
          </p:cNvPr>
          <p:cNvSpPr>
            <a:spLocks noGrp="1"/>
          </p:cNvSpPr>
          <p:nvPr>
            <p:ph idx="1"/>
          </p:nvPr>
        </p:nvSpPr>
        <p:spPr/>
        <p:txBody>
          <a:bodyPr/>
          <a:lstStyle/>
          <a:p>
            <a:pPr marL="0" indent="0">
              <a:buNone/>
            </a:pPr>
            <a:r>
              <a:rPr lang="en-AU" sz="2400" dirty="0">
                <a:ea typeface="Calibri" panose="020F0502020204030204" pitchFamily="34" charset="0"/>
              </a:rPr>
              <a:t>The Commission Bureau 2022-2026 is:</a:t>
            </a:r>
            <a:endParaRPr lang="en-US" sz="2400" dirty="0">
              <a:ea typeface="Calibri" panose="020F0502020204030204" pitchFamily="34" charset="0"/>
            </a:endParaRPr>
          </a:p>
          <a:p>
            <a:pPr marL="180340" algn="just"/>
            <a:r>
              <a:rPr lang="en-GB" sz="2400" dirty="0">
                <a:ea typeface="Calibri" panose="020F0502020204030204" pitchFamily="34" charset="0"/>
              </a:rPr>
              <a:t>Chairman: Ian McMahon, Australia</a:t>
            </a:r>
            <a:endParaRPr lang="en-US" sz="2400" dirty="0">
              <a:ea typeface="Calibri" panose="020F0502020204030204" pitchFamily="34" charset="0"/>
            </a:endParaRPr>
          </a:p>
          <a:p>
            <a:pPr marL="180340" algn="just"/>
            <a:r>
              <a:rPr lang="en-GB" sz="2400" dirty="0">
                <a:ea typeface="Calibri" panose="020F0502020204030204" pitchFamily="34" charset="0"/>
              </a:rPr>
              <a:t>Secretary: Michael Smith, UK</a:t>
            </a:r>
            <a:endParaRPr lang="en-US" sz="2400" dirty="0">
              <a:ea typeface="Calibri" panose="020F0502020204030204" pitchFamily="34" charset="0"/>
            </a:endParaRPr>
          </a:p>
          <a:p>
            <a:pPr marL="180340" algn="just">
              <a:lnSpc>
                <a:spcPct val="115000"/>
              </a:lnSpc>
            </a:pPr>
            <a:r>
              <a:rPr lang="en-GB" sz="2400" dirty="0">
                <a:ea typeface="Calibri" panose="020F0502020204030204" pitchFamily="34" charset="0"/>
              </a:rPr>
              <a:t>FIAP Representative: Frank Li Zhifei, China</a:t>
            </a:r>
            <a:endParaRPr lang="en-US" sz="2400" dirty="0">
              <a:ea typeface="Calibri" panose="020F0502020204030204" pitchFamily="34" charset="0"/>
            </a:endParaRPr>
          </a:p>
          <a:p>
            <a:pPr marL="180340" algn="just"/>
            <a:r>
              <a:rPr lang="en-GB" sz="2400" dirty="0">
                <a:ea typeface="Calibri" panose="020F0502020204030204" pitchFamily="34" charset="0"/>
              </a:rPr>
              <a:t>FEPA Representative: Igor Pirc, Slovenia</a:t>
            </a:r>
            <a:endParaRPr lang="en-US" sz="2400" dirty="0">
              <a:ea typeface="Calibri" panose="020F0502020204030204" pitchFamily="34" charset="0"/>
            </a:endParaRPr>
          </a:p>
          <a:p>
            <a:pPr marL="180340"/>
            <a:r>
              <a:rPr lang="en-GB" sz="2400" dirty="0">
                <a:ea typeface="Calibri" panose="020F0502020204030204" pitchFamily="34" charset="0"/>
              </a:rPr>
              <a:t>FIAF Representative &amp; Webmaster: Ross Towle, USA</a:t>
            </a:r>
            <a:endParaRPr lang="en-US" sz="2400" dirty="0">
              <a:ea typeface="Calibri" panose="020F0502020204030204" pitchFamily="34" charset="0"/>
            </a:endParaRPr>
          </a:p>
          <a:p>
            <a:pPr marL="180340" algn="just"/>
            <a:r>
              <a:rPr lang="en-GB" sz="2400" dirty="0">
                <a:ea typeface="Calibri" panose="020F0502020204030204" pitchFamily="34" charset="0"/>
              </a:rPr>
              <a:t>Appointed by the Chairman: Juan Reinoso, Costa Rica</a:t>
            </a:r>
            <a:endParaRPr lang="en-US" sz="2400" dirty="0">
              <a:ea typeface="Calibri" panose="020F0502020204030204" pitchFamily="34" charset="0"/>
            </a:endParaRPr>
          </a:p>
          <a:p>
            <a:pPr marL="180340" algn="just"/>
            <a:r>
              <a:rPr lang="en-GB" sz="2400" dirty="0">
                <a:ea typeface="Calibri" panose="020F0502020204030204" pitchFamily="34" charset="0"/>
              </a:rPr>
              <a:t>Appointed by the Chairman: Sammy Chiu, Canada</a:t>
            </a:r>
            <a:endParaRPr lang="en-US" sz="2400" dirty="0">
              <a:ea typeface="Calibri" panose="020F0502020204030204" pitchFamily="34" charset="0"/>
            </a:endParaRPr>
          </a:p>
          <a:p>
            <a:endParaRPr lang="en-US" dirty="0"/>
          </a:p>
        </p:txBody>
      </p:sp>
    </p:spTree>
    <p:extLst>
      <p:ext uri="{BB962C8B-B14F-4D97-AF65-F5344CB8AC3E}">
        <p14:creationId xmlns:p14="http://schemas.microsoft.com/office/powerpoint/2010/main" val="407156722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61BE836E-3F71-E861-6D33-418A4F00D4B3}"/>
              </a:ext>
            </a:extLst>
          </p:cNvPr>
          <p:cNvSpPr>
            <a:spLocks noGrp="1" noChangeArrowheads="1"/>
          </p:cNvSpPr>
          <p:nvPr>
            <p:ph type="title"/>
          </p:nvPr>
        </p:nvSpPr>
        <p:spPr/>
        <p:txBody>
          <a:bodyPr/>
          <a:lstStyle/>
          <a:p>
            <a:pPr eaLnBrk="1" hangingPunct="1">
              <a:defRPr/>
            </a:pPr>
            <a:r>
              <a:rPr lang="en-US" sz="4000" dirty="0"/>
              <a:t>Rarity (20 points)</a:t>
            </a:r>
          </a:p>
        </p:txBody>
      </p:sp>
      <p:sp>
        <p:nvSpPr>
          <p:cNvPr id="27651" name="Rectangle 4">
            <a:extLst>
              <a:ext uri="{FF2B5EF4-FFF2-40B4-BE49-F238E27FC236}">
                <a16:creationId xmlns:a16="http://schemas.microsoft.com/office/drawing/2014/main" id="{965E8B09-E26E-BA2D-9745-4C21C0EF6CAD}"/>
              </a:ext>
            </a:extLst>
          </p:cNvPr>
          <p:cNvSpPr>
            <a:spLocks noGrp="1" noChangeArrowheads="1"/>
          </p:cNvSpPr>
          <p:nvPr>
            <p:ph type="body" idx="1"/>
          </p:nvPr>
        </p:nvSpPr>
        <p:spPr>
          <a:xfrm>
            <a:off x="635541" y="1601889"/>
            <a:ext cx="6455924" cy="4536264"/>
          </a:xfrm>
        </p:spPr>
        <p:txBody>
          <a:bodyPr>
            <a:normAutofit fontScale="85000" lnSpcReduction="20000"/>
          </a:bodyPr>
          <a:lstStyle/>
          <a:p>
            <a:pPr eaLnBrk="1" hangingPunct="1"/>
            <a:r>
              <a:rPr lang="da-DK" altLang="en-US" dirty="0"/>
              <a:t>Are the best items (postal stationery types) within the area in this exhibit?</a:t>
            </a:r>
          </a:p>
          <a:p>
            <a:pPr eaLnBrk="1" hangingPunct="1"/>
            <a:r>
              <a:rPr lang="da-DK" altLang="en-US" dirty="0"/>
              <a:t>Essays and proofs, approved and rejected</a:t>
            </a:r>
          </a:p>
          <a:p>
            <a:pPr eaLnBrk="1" hangingPunct="1"/>
            <a:r>
              <a:rPr lang="da-DK" altLang="en-US" dirty="0"/>
              <a:t>Used at intended rate and with additional franking (express, registered etc)</a:t>
            </a:r>
          </a:p>
          <a:p>
            <a:pPr eaLnBrk="1" hangingPunct="1"/>
            <a:r>
              <a:rPr lang="da-DK" altLang="en-US" dirty="0"/>
              <a:t>How difficult are the items to find?</a:t>
            </a:r>
          </a:p>
          <a:p>
            <a:pPr eaLnBrk="1" hangingPunct="1"/>
            <a:r>
              <a:rPr lang="da-DK" altLang="en-US" dirty="0"/>
              <a:t>How easy will it be to duplicate the exhibit? </a:t>
            </a:r>
          </a:p>
          <a:p>
            <a:pPr eaLnBrk="1" hangingPunct="1"/>
            <a:r>
              <a:rPr lang="da-DK" altLang="en-US" dirty="0"/>
              <a:t>Is there philatelic produced material in the exhibit?</a:t>
            </a:r>
          </a:p>
          <a:p>
            <a:pPr eaLnBrk="1" hangingPunct="1"/>
            <a:r>
              <a:rPr lang="da-DK" altLang="en-US" dirty="0"/>
              <a:t>Correctly used international reply cards</a:t>
            </a:r>
          </a:p>
          <a:p>
            <a:pPr eaLnBrk="1" hangingPunct="1"/>
            <a:r>
              <a:rPr lang="da-DK" altLang="en-US" dirty="0"/>
              <a:t>Exhibitor should identify rare items (eg right) Queensland 1d Official Postcard less than 5 known</a:t>
            </a:r>
            <a:endParaRPr lang="en-US" altLang="en-US" dirty="0"/>
          </a:p>
        </p:txBody>
      </p:sp>
      <p:pic>
        <p:nvPicPr>
          <p:cNvPr id="2" name="Billede 5" descr="Replycard.jpg">
            <a:extLst>
              <a:ext uri="{FF2B5EF4-FFF2-40B4-BE49-F238E27FC236}">
                <a16:creationId xmlns:a16="http://schemas.microsoft.com/office/drawing/2014/main" id="{08908027-6A20-F5FC-9944-FEF7F4C873AE}"/>
              </a:ext>
            </a:extLst>
          </p:cNvPr>
          <p:cNvPicPr>
            <a:picLocks noChangeAspect="1"/>
          </p:cNvPicPr>
          <p:nvPr/>
        </p:nvPicPr>
        <p:blipFill>
          <a:blip r:embed="rId3"/>
          <a:stretch>
            <a:fillRect/>
          </a:stretch>
        </p:blipFill>
        <p:spPr>
          <a:xfrm>
            <a:off x="8909284" y="308144"/>
            <a:ext cx="2647176" cy="3398094"/>
          </a:xfrm>
          <a:prstGeom prst="rect">
            <a:avLst/>
          </a:prstGeom>
          <a:effectLst>
            <a:outerShdw blurRad="50800" dist="38100" dir="2700000" algn="tl" rotWithShape="0">
              <a:prstClr val="black">
                <a:alpha val="40000"/>
              </a:prstClr>
            </a:outerShdw>
          </a:effectLst>
        </p:spPr>
      </p:pic>
      <p:pic>
        <p:nvPicPr>
          <p:cNvPr id="3" name="Picture 2">
            <a:extLst>
              <a:ext uri="{FF2B5EF4-FFF2-40B4-BE49-F238E27FC236}">
                <a16:creationId xmlns:a16="http://schemas.microsoft.com/office/drawing/2014/main" id="{0756A962-8A35-7FDE-7428-6259FFC642F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504304" y="3896284"/>
            <a:ext cx="4052155" cy="2596591"/>
          </a:xfrm>
          <a:prstGeom prst="rect">
            <a:avLst/>
          </a:prstGeom>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68E9BB01-E000-40A1-A4F7-493F991AA5DE}"/>
              </a:ext>
            </a:extLst>
          </p:cNvPr>
          <p:cNvSpPr>
            <a:spLocks noGrp="1" noChangeArrowheads="1"/>
          </p:cNvSpPr>
          <p:nvPr>
            <p:ph type="title"/>
          </p:nvPr>
        </p:nvSpPr>
        <p:spPr>
          <a:effectLst/>
        </p:spPr>
        <p:txBody>
          <a:bodyPr/>
          <a:lstStyle/>
          <a:p>
            <a:pPr eaLnBrk="1" hangingPunct="1">
              <a:defRPr/>
            </a:pPr>
            <a:r>
              <a:rPr lang="da-DK" dirty="0">
                <a:solidFill>
                  <a:schemeClr val="tx1"/>
                </a:solidFill>
              </a:rPr>
              <a:t>Rarity and Desirability</a:t>
            </a:r>
            <a:endParaRPr lang="en-GB" dirty="0">
              <a:solidFill>
                <a:schemeClr val="tx1"/>
              </a:solidFill>
            </a:endParaRPr>
          </a:p>
        </p:txBody>
      </p:sp>
      <p:sp>
        <p:nvSpPr>
          <p:cNvPr id="10243" name="Rectangle 3">
            <a:extLst>
              <a:ext uri="{FF2B5EF4-FFF2-40B4-BE49-F238E27FC236}">
                <a16:creationId xmlns:a16="http://schemas.microsoft.com/office/drawing/2014/main" id="{12AA52C2-1626-4AB6-8650-069A92544396}"/>
              </a:ext>
            </a:extLst>
          </p:cNvPr>
          <p:cNvSpPr>
            <a:spLocks noGrp="1" noChangeArrowheads="1"/>
          </p:cNvSpPr>
          <p:nvPr>
            <p:ph idx="1"/>
          </p:nvPr>
        </p:nvSpPr>
        <p:spPr/>
        <p:txBody>
          <a:bodyPr/>
          <a:lstStyle/>
          <a:p>
            <a:pPr fontAlgn="base"/>
            <a:r>
              <a:rPr lang="en-GB" dirty="0"/>
              <a:t>Most postal stationery items have very small print runs compared to stamps</a:t>
            </a:r>
          </a:p>
          <a:p>
            <a:pPr fontAlgn="base"/>
            <a:r>
              <a:rPr lang="en-GB" dirty="0"/>
              <a:t>Desirability should be reflected in Importance not rarity - rarity is rarity i.e. absolute</a:t>
            </a:r>
          </a:p>
          <a:p>
            <a:pPr fontAlgn="base"/>
            <a:r>
              <a:rPr lang="en-GB" dirty="0"/>
              <a:t>However, more desirable items are more likely to have been recorded, so the numbers are likely to be a truer reflection of absolute rarity</a:t>
            </a:r>
          </a:p>
          <a:p>
            <a:pPr fontAlgn="base"/>
            <a:endParaRPr lang="en-GB" dirty="0"/>
          </a:p>
        </p:txBody>
      </p:sp>
    </p:spTree>
    <p:extLst>
      <p:ext uri="{BB962C8B-B14F-4D97-AF65-F5344CB8AC3E}">
        <p14:creationId xmlns:p14="http://schemas.microsoft.com/office/powerpoint/2010/main" val="1337482495"/>
      </p:ext>
    </p:extLst>
  </p:cSld>
  <p:clrMapOvr>
    <a:masterClrMapping/>
  </p:clrMapOvr>
  <p:transition spd="med">
    <p:fade/>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29FDD438-3128-12B7-42B4-8C6BBFA99FA5}"/>
              </a:ext>
            </a:extLst>
          </p:cNvPr>
          <p:cNvSpPr>
            <a:spLocks noGrp="1" noChangeArrowheads="1"/>
          </p:cNvSpPr>
          <p:nvPr>
            <p:ph type="title"/>
          </p:nvPr>
        </p:nvSpPr>
        <p:spPr>
          <a:xfrm>
            <a:off x="1981200" y="260350"/>
            <a:ext cx="8229600" cy="1143000"/>
          </a:xfrm>
        </p:spPr>
        <p:txBody>
          <a:bodyPr/>
          <a:lstStyle/>
          <a:p>
            <a:pPr eaLnBrk="1" hangingPunct="1">
              <a:defRPr/>
            </a:pPr>
            <a:r>
              <a:rPr lang="en-US" dirty="0"/>
              <a:t>Presentation (5 points)</a:t>
            </a:r>
          </a:p>
        </p:txBody>
      </p:sp>
      <p:sp>
        <p:nvSpPr>
          <p:cNvPr id="29699" name="Rectangle 4">
            <a:extLst>
              <a:ext uri="{FF2B5EF4-FFF2-40B4-BE49-F238E27FC236}">
                <a16:creationId xmlns:a16="http://schemas.microsoft.com/office/drawing/2014/main" id="{44169890-9CE3-8147-27CF-CEC11695AE24}"/>
              </a:ext>
            </a:extLst>
          </p:cNvPr>
          <p:cNvSpPr>
            <a:spLocks noGrp="1" noChangeArrowheads="1"/>
          </p:cNvSpPr>
          <p:nvPr>
            <p:ph type="body" idx="1"/>
          </p:nvPr>
        </p:nvSpPr>
        <p:spPr>
          <a:xfrm>
            <a:off x="429208" y="1291568"/>
            <a:ext cx="7613780" cy="3597674"/>
          </a:xfrm>
        </p:spPr>
        <p:txBody>
          <a:bodyPr/>
          <a:lstStyle/>
          <a:p>
            <a:pPr eaLnBrk="1" hangingPunct="1">
              <a:lnSpc>
                <a:spcPct val="80000"/>
              </a:lnSpc>
            </a:pPr>
            <a:r>
              <a:rPr lang="da-DK" altLang="en-US" dirty="0"/>
              <a:t>Good balance in the frames and the individual pages</a:t>
            </a:r>
          </a:p>
          <a:p>
            <a:pPr eaLnBrk="1" hangingPunct="1">
              <a:lnSpc>
                <a:spcPct val="80000"/>
              </a:lnSpc>
            </a:pPr>
            <a:r>
              <a:rPr lang="da-DK" altLang="en-US" dirty="0"/>
              <a:t>Sufficient write up</a:t>
            </a:r>
          </a:p>
          <a:p>
            <a:pPr eaLnBrk="1" hangingPunct="1">
              <a:lnSpc>
                <a:spcPct val="80000"/>
              </a:lnSpc>
            </a:pPr>
            <a:r>
              <a:rPr lang="da-DK" altLang="en-US" dirty="0"/>
              <a:t>Not too much text; Illustrations not too dominating</a:t>
            </a:r>
          </a:p>
          <a:p>
            <a:pPr eaLnBrk="1" hangingPunct="1">
              <a:lnSpc>
                <a:spcPct val="80000"/>
              </a:lnSpc>
            </a:pPr>
            <a:r>
              <a:rPr lang="da-DK" altLang="en-US" dirty="0"/>
              <a:t>Overall impression: Not sloppy</a:t>
            </a:r>
          </a:p>
          <a:p>
            <a:pPr eaLnBrk="1" hangingPunct="1">
              <a:lnSpc>
                <a:spcPct val="80000"/>
              </a:lnSpc>
            </a:pPr>
            <a:r>
              <a:rPr lang="da-DK" altLang="en-US" dirty="0"/>
              <a:t>Variation in mounting is preferred</a:t>
            </a:r>
            <a:endParaRPr lang="en-GB" altLang="en-US" dirty="0"/>
          </a:p>
          <a:p>
            <a:pPr eaLnBrk="1" hangingPunct="1"/>
            <a:endParaRPr lang="en-US" altLang="en-US" dirty="0"/>
          </a:p>
        </p:txBody>
      </p:sp>
      <p:pic>
        <p:nvPicPr>
          <p:cNvPr id="29700" name="Billede 4" descr="Exhibitpage1.jpg">
            <a:extLst>
              <a:ext uri="{FF2B5EF4-FFF2-40B4-BE49-F238E27FC236}">
                <a16:creationId xmlns:a16="http://schemas.microsoft.com/office/drawing/2014/main" id="{8F895C03-EC81-5036-0CD9-49C948DA61A0}"/>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8384042" y="956000"/>
            <a:ext cx="3257550" cy="456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661CE4E5-6D2D-2A7A-2A00-472CA20CEFEF}"/>
              </a:ext>
            </a:extLst>
          </p:cNvPr>
          <p:cNvSpPr txBox="1"/>
          <p:nvPr/>
        </p:nvSpPr>
        <p:spPr>
          <a:xfrm>
            <a:off x="363894" y="4388455"/>
            <a:ext cx="7613780" cy="2209195"/>
          </a:xfrm>
          <a:prstGeom prst="rect">
            <a:avLst/>
          </a:prstGeom>
          <a:noFill/>
        </p:spPr>
        <p:txBody>
          <a:bodyPr wrap="square">
            <a:spAutoFit/>
          </a:bodyPr>
          <a:lstStyle/>
          <a:p>
            <a:pPr fontAlgn="base">
              <a:lnSpc>
                <a:spcPct val="80000"/>
              </a:lnSpc>
              <a:spcBef>
                <a:spcPts val="1000"/>
              </a:spcBef>
            </a:pPr>
            <a:r>
              <a:rPr lang="en-GB" sz="2800" dirty="0"/>
              <a:t>Presentation is critical, if this is poor then:</a:t>
            </a:r>
          </a:p>
          <a:p>
            <a:pPr marL="228600" lvl="1" indent="-228600" fontAlgn="base">
              <a:lnSpc>
                <a:spcPct val="80000"/>
              </a:lnSpc>
              <a:spcBef>
                <a:spcPts val="1000"/>
              </a:spcBef>
              <a:buFont typeface="Arial" panose="020B0604020202020204" pitchFamily="34" charset="0"/>
              <a:buChar char="•"/>
            </a:pPr>
            <a:r>
              <a:rPr lang="en-GB" sz="2800" dirty="0"/>
              <a:t>The treatment won’t come through and won’t be appreciated!</a:t>
            </a:r>
          </a:p>
          <a:p>
            <a:pPr marL="228600" lvl="1" indent="-228600" fontAlgn="base">
              <a:lnSpc>
                <a:spcPct val="80000"/>
              </a:lnSpc>
              <a:spcBef>
                <a:spcPts val="1000"/>
              </a:spcBef>
              <a:buFont typeface="Arial" panose="020B0604020202020204" pitchFamily="34" charset="0"/>
              <a:buChar char="•"/>
            </a:pPr>
            <a:r>
              <a:rPr lang="en-GB" sz="2800" dirty="0"/>
              <a:t>The best items will be missed!</a:t>
            </a:r>
          </a:p>
          <a:p>
            <a:pPr marL="228600" lvl="1" indent="-228600" fontAlgn="base">
              <a:lnSpc>
                <a:spcPct val="80000"/>
              </a:lnSpc>
              <a:spcBef>
                <a:spcPts val="1000"/>
              </a:spcBef>
              <a:buFont typeface="Arial" panose="020B0604020202020204" pitchFamily="34" charset="0"/>
              <a:buChar char="•"/>
            </a:pPr>
            <a:r>
              <a:rPr lang="en-GB" sz="2800" dirty="0"/>
              <a:t>New research will be hidden away!</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68E9BB01-E000-40A1-A4F7-493F991AA5DE}"/>
              </a:ext>
            </a:extLst>
          </p:cNvPr>
          <p:cNvSpPr>
            <a:spLocks noGrp="1" noChangeArrowheads="1"/>
          </p:cNvSpPr>
          <p:nvPr>
            <p:ph type="title"/>
          </p:nvPr>
        </p:nvSpPr>
        <p:spPr>
          <a:effectLst/>
        </p:spPr>
        <p:txBody>
          <a:bodyPr/>
          <a:lstStyle/>
          <a:p>
            <a:pPr eaLnBrk="1" hangingPunct="1">
              <a:defRPr/>
            </a:pPr>
            <a:r>
              <a:rPr lang="da-DK" dirty="0">
                <a:solidFill>
                  <a:schemeClr val="tx1"/>
                </a:solidFill>
              </a:rPr>
              <a:t>Write Up</a:t>
            </a:r>
            <a:endParaRPr lang="en-GB" dirty="0">
              <a:solidFill>
                <a:schemeClr val="tx1"/>
              </a:solidFill>
            </a:endParaRPr>
          </a:p>
        </p:txBody>
      </p:sp>
      <p:sp>
        <p:nvSpPr>
          <p:cNvPr id="10243" name="Rectangle 3">
            <a:extLst>
              <a:ext uri="{FF2B5EF4-FFF2-40B4-BE49-F238E27FC236}">
                <a16:creationId xmlns:a16="http://schemas.microsoft.com/office/drawing/2014/main" id="{12AA52C2-1626-4AB6-8650-069A92544396}"/>
              </a:ext>
            </a:extLst>
          </p:cNvPr>
          <p:cNvSpPr>
            <a:spLocks noGrp="1" noChangeArrowheads="1"/>
          </p:cNvSpPr>
          <p:nvPr>
            <p:ph idx="1"/>
          </p:nvPr>
        </p:nvSpPr>
        <p:spPr>
          <a:xfrm>
            <a:off x="838200" y="1825625"/>
            <a:ext cx="5951706" cy="4351338"/>
          </a:xfrm>
        </p:spPr>
        <p:txBody>
          <a:bodyPr/>
          <a:lstStyle/>
          <a:p>
            <a:pPr fontAlgn="base"/>
            <a:r>
              <a:rPr lang="en-GB" dirty="0"/>
              <a:t>Minimalist approach to the write up</a:t>
            </a:r>
          </a:p>
          <a:p>
            <a:pPr lvl="1" fontAlgn="base"/>
            <a:r>
              <a:rPr lang="en-GB" dirty="0"/>
              <a:t>Use diagrams and illustrations - a picture is worth a thousand words</a:t>
            </a:r>
          </a:p>
          <a:p>
            <a:pPr lvl="1" fontAlgn="base"/>
            <a:r>
              <a:rPr lang="en-GB" dirty="0"/>
              <a:t>Write the text then review and precis it down to the minimum without losing the message</a:t>
            </a:r>
          </a:p>
          <a:p>
            <a:pPr lvl="1" fontAlgn="base"/>
            <a:endParaRPr lang="en-GB" dirty="0"/>
          </a:p>
          <a:p>
            <a:pPr fontAlgn="base"/>
            <a:r>
              <a:rPr lang="en-GB" dirty="0"/>
              <a:t>The material must be the dominant thing on each page</a:t>
            </a:r>
          </a:p>
          <a:p>
            <a:pPr lvl="1" fontAlgn="base"/>
            <a:r>
              <a:rPr lang="en-GB" dirty="0"/>
              <a:t>You must not distract the viewer from it!</a:t>
            </a:r>
          </a:p>
          <a:p>
            <a:pPr fontAlgn="base"/>
            <a:endParaRPr lang="en-GB" dirty="0"/>
          </a:p>
        </p:txBody>
      </p:sp>
      <p:pic>
        <p:nvPicPr>
          <p:cNvPr id="2" name="Billede 6" descr="parcel.jpg">
            <a:extLst>
              <a:ext uri="{FF2B5EF4-FFF2-40B4-BE49-F238E27FC236}">
                <a16:creationId xmlns:a16="http://schemas.microsoft.com/office/drawing/2014/main" id="{42F71ADA-EE81-C7E3-4CD0-1F66E28B0440}"/>
              </a:ext>
            </a:extLst>
          </p:cNvPr>
          <p:cNvPicPr>
            <a:picLocks noChangeAspect="1"/>
          </p:cNvPicPr>
          <p:nvPr/>
        </p:nvPicPr>
        <p:blipFill>
          <a:blip r:embed="rId3"/>
          <a:stretch>
            <a:fillRect/>
          </a:stretch>
        </p:blipFill>
        <p:spPr>
          <a:xfrm>
            <a:off x="7130923" y="2217455"/>
            <a:ext cx="4513085" cy="2423089"/>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781472071"/>
      </p:ext>
    </p:extLst>
  </p:cSld>
  <p:clrMapOvr>
    <a:masterClrMapping/>
  </p:clrMapOvr>
  <p:transition spd="med">
    <p:fade/>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Billede 18" descr="2.jpg">
            <a:extLst>
              <a:ext uri="{FF2B5EF4-FFF2-40B4-BE49-F238E27FC236}">
                <a16:creationId xmlns:a16="http://schemas.microsoft.com/office/drawing/2014/main" id="{1680F397-43F0-CFE5-E20B-2812498C897C}"/>
              </a:ext>
            </a:extLst>
          </p:cNvPr>
          <p:cNvPicPr>
            <a:picLocks noChangeAspect="1"/>
          </p:cNvPicPr>
          <p:nvPr/>
        </p:nvPicPr>
        <p:blipFill>
          <a:blip r:embed="rId2"/>
          <a:stretch>
            <a:fillRect/>
          </a:stretch>
        </p:blipFill>
        <p:spPr>
          <a:xfrm>
            <a:off x="8882063" y="3533775"/>
            <a:ext cx="679450" cy="927100"/>
          </a:xfrm>
          <a:prstGeom prst="rect">
            <a:avLst/>
          </a:prstGeom>
          <a:effectLst>
            <a:outerShdw blurRad="50800" dist="38100" dir="2700000" algn="tl" rotWithShape="0">
              <a:prstClr val="black">
                <a:alpha val="40000"/>
              </a:prstClr>
            </a:outerShdw>
          </a:effectLst>
        </p:spPr>
      </p:pic>
      <p:sp>
        <p:nvSpPr>
          <p:cNvPr id="2" name="Titel 1">
            <a:extLst>
              <a:ext uri="{FF2B5EF4-FFF2-40B4-BE49-F238E27FC236}">
                <a16:creationId xmlns:a16="http://schemas.microsoft.com/office/drawing/2014/main" id="{8CD8A30C-B4F1-5E9E-35A9-7155EE4015AB}"/>
              </a:ext>
            </a:extLst>
          </p:cNvPr>
          <p:cNvSpPr>
            <a:spLocks noGrp="1"/>
          </p:cNvSpPr>
          <p:nvPr>
            <p:ph type="title"/>
          </p:nvPr>
        </p:nvSpPr>
        <p:spPr/>
        <p:txBody>
          <a:bodyPr/>
          <a:lstStyle/>
          <a:p>
            <a:pPr>
              <a:defRPr/>
            </a:pPr>
            <a:r>
              <a:rPr lang="en-US" dirty="0"/>
              <a:t>Variation in Mounting</a:t>
            </a:r>
          </a:p>
        </p:txBody>
      </p:sp>
      <p:pic>
        <p:nvPicPr>
          <p:cNvPr id="4" name="Billede 3" descr="2.jpg">
            <a:extLst>
              <a:ext uri="{FF2B5EF4-FFF2-40B4-BE49-F238E27FC236}">
                <a16:creationId xmlns:a16="http://schemas.microsoft.com/office/drawing/2014/main" id="{483B490C-025C-7871-DC50-BFD5AB26ABDF}"/>
              </a:ext>
            </a:extLst>
          </p:cNvPr>
          <p:cNvPicPr>
            <a:picLocks noChangeAspect="1"/>
          </p:cNvPicPr>
          <p:nvPr/>
        </p:nvPicPr>
        <p:blipFill>
          <a:blip r:embed="rId2"/>
          <a:stretch>
            <a:fillRect/>
          </a:stretch>
        </p:blipFill>
        <p:spPr>
          <a:xfrm>
            <a:off x="7453313" y="2571750"/>
            <a:ext cx="679450" cy="927100"/>
          </a:xfrm>
          <a:prstGeom prst="rect">
            <a:avLst/>
          </a:prstGeom>
          <a:effectLst>
            <a:outerShdw blurRad="50800" dist="38100" dir="2700000" algn="tl" rotWithShape="0">
              <a:prstClr val="black">
                <a:alpha val="40000"/>
              </a:prstClr>
            </a:outerShdw>
          </a:effectLst>
        </p:spPr>
      </p:pic>
      <p:pic>
        <p:nvPicPr>
          <p:cNvPr id="7" name="Billede 6" descr="3a.jpg">
            <a:extLst>
              <a:ext uri="{FF2B5EF4-FFF2-40B4-BE49-F238E27FC236}">
                <a16:creationId xmlns:a16="http://schemas.microsoft.com/office/drawing/2014/main" id="{F20ADD72-8442-EABE-1490-BB89603EE304}"/>
              </a:ext>
            </a:extLst>
          </p:cNvPr>
          <p:cNvPicPr>
            <a:picLocks noChangeAspect="1"/>
          </p:cNvPicPr>
          <p:nvPr/>
        </p:nvPicPr>
        <p:blipFill>
          <a:blip r:embed="rId3"/>
          <a:stretch>
            <a:fillRect/>
          </a:stretch>
        </p:blipFill>
        <p:spPr>
          <a:xfrm>
            <a:off x="6732588" y="2576513"/>
            <a:ext cx="671512" cy="919162"/>
          </a:xfrm>
          <a:prstGeom prst="rect">
            <a:avLst/>
          </a:prstGeom>
          <a:effectLst>
            <a:outerShdw blurRad="50800" dist="38100" dir="2700000" algn="tl" rotWithShape="0">
              <a:prstClr val="black">
                <a:alpha val="40000"/>
              </a:prstClr>
            </a:outerShdw>
          </a:effectLst>
        </p:spPr>
      </p:pic>
      <p:pic>
        <p:nvPicPr>
          <p:cNvPr id="8" name="Billede 7" descr="3b.jpg">
            <a:extLst>
              <a:ext uri="{FF2B5EF4-FFF2-40B4-BE49-F238E27FC236}">
                <a16:creationId xmlns:a16="http://schemas.microsoft.com/office/drawing/2014/main" id="{B714AE55-4785-65D4-D57C-9B43DCD7AF84}"/>
              </a:ext>
            </a:extLst>
          </p:cNvPr>
          <p:cNvPicPr>
            <a:picLocks noChangeAspect="1"/>
          </p:cNvPicPr>
          <p:nvPr/>
        </p:nvPicPr>
        <p:blipFill>
          <a:blip r:embed="rId4"/>
          <a:stretch>
            <a:fillRect/>
          </a:stretch>
        </p:blipFill>
        <p:spPr>
          <a:xfrm>
            <a:off x="8886826" y="2576513"/>
            <a:ext cx="671513" cy="919162"/>
          </a:xfrm>
          <a:prstGeom prst="rect">
            <a:avLst/>
          </a:prstGeom>
          <a:effectLst>
            <a:outerShdw blurRad="50800" dist="38100" dir="2700000" algn="tl" rotWithShape="0">
              <a:prstClr val="black">
                <a:alpha val="40000"/>
              </a:prstClr>
            </a:outerShdw>
          </a:effectLst>
        </p:spPr>
      </p:pic>
      <p:pic>
        <p:nvPicPr>
          <p:cNvPr id="9" name="Billede 8" descr="3c.jpg">
            <a:extLst>
              <a:ext uri="{FF2B5EF4-FFF2-40B4-BE49-F238E27FC236}">
                <a16:creationId xmlns:a16="http://schemas.microsoft.com/office/drawing/2014/main" id="{CEE5D1B1-4549-5C8B-D21B-A37638BFBFD3}"/>
              </a:ext>
            </a:extLst>
          </p:cNvPr>
          <p:cNvPicPr>
            <a:picLocks noChangeAspect="1"/>
          </p:cNvPicPr>
          <p:nvPr/>
        </p:nvPicPr>
        <p:blipFill>
          <a:blip r:embed="rId5"/>
          <a:stretch>
            <a:fillRect/>
          </a:stretch>
        </p:blipFill>
        <p:spPr>
          <a:xfrm>
            <a:off x="7458076" y="4556126"/>
            <a:ext cx="671513" cy="919163"/>
          </a:xfrm>
          <a:prstGeom prst="rect">
            <a:avLst/>
          </a:prstGeom>
          <a:effectLst>
            <a:outerShdw blurRad="50800" dist="38100" dir="2700000" algn="tl" rotWithShape="0">
              <a:prstClr val="black">
                <a:alpha val="40000"/>
              </a:prstClr>
            </a:outerShdw>
          </a:effectLst>
        </p:spPr>
      </p:pic>
      <p:pic>
        <p:nvPicPr>
          <p:cNvPr id="10" name="Billede 9" descr="3d.jpg">
            <a:extLst>
              <a:ext uri="{FF2B5EF4-FFF2-40B4-BE49-F238E27FC236}">
                <a16:creationId xmlns:a16="http://schemas.microsoft.com/office/drawing/2014/main" id="{01EFC91B-06D1-A75A-0C36-52CC54A58173}"/>
              </a:ext>
            </a:extLst>
          </p:cNvPr>
          <p:cNvPicPr>
            <a:picLocks noChangeAspect="1"/>
          </p:cNvPicPr>
          <p:nvPr/>
        </p:nvPicPr>
        <p:blipFill>
          <a:blip r:embed="rId6"/>
          <a:stretch>
            <a:fillRect/>
          </a:stretch>
        </p:blipFill>
        <p:spPr>
          <a:xfrm>
            <a:off x="8172451" y="4556126"/>
            <a:ext cx="671513" cy="919163"/>
          </a:xfrm>
          <a:prstGeom prst="rect">
            <a:avLst/>
          </a:prstGeom>
          <a:effectLst>
            <a:outerShdw blurRad="50800" dist="38100" dir="2700000" algn="tl" rotWithShape="0">
              <a:prstClr val="black">
                <a:alpha val="40000"/>
              </a:prstClr>
            </a:outerShdw>
          </a:effectLst>
        </p:spPr>
      </p:pic>
      <p:pic>
        <p:nvPicPr>
          <p:cNvPr id="11" name="Billede 10" descr="2.jpg">
            <a:extLst>
              <a:ext uri="{FF2B5EF4-FFF2-40B4-BE49-F238E27FC236}">
                <a16:creationId xmlns:a16="http://schemas.microsoft.com/office/drawing/2014/main" id="{E0F48A3A-AA81-4662-DBFD-378A8DEB2983}"/>
              </a:ext>
            </a:extLst>
          </p:cNvPr>
          <p:cNvPicPr>
            <a:picLocks noChangeAspect="1"/>
          </p:cNvPicPr>
          <p:nvPr/>
        </p:nvPicPr>
        <p:blipFill>
          <a:blip r:embed="rId2"/>
          <a:stretch>
            <a:fillRect/>
          </a:stretch>
        </p:blipFill>
        <p:spPr>
          <a:xfrm>
            <a:off x="8167688" y="2571750"/>
            <a:ext cx="679450" cy="927100"/>
          </a:xfrm>
          <a:prstGeom prst="rect">
            <a:avLst/>
          </a:prstGeom>
          <a:effectLst>
            <a:outerShdw blurRad="50800" dist="38100" dir="2700000" algn="tl" rotWithShape="0">
              <a:prstClr val="black">
                <a:alpha val="40000"/>
              </a:prstClr>
            </a:outerShdw>
          </a:effectLst>
        </p:spPr>
      </p:pic>
      <p:pic>
        <p:nvPicPr>
          <p:cNvPr id="14" name="Billede 13" descr="2a.jpg">
            <a:extLst>
              <a:ext uri="{FF2B5EF4-FFF2-40B4-BE49-F238E27FC236}">
                <a16:creationId xmlns:a16="http://schemas.microsoft.com/office/drawing/2014/main" id="{92A6EBF0-17DE-EDAC-08BE-240E6220EB7A}"/>
              </a:ext>
            </a:extLst>
          </p:cNvPr>
          <p:cNvPicPr>
            <a:picLocks noChangeAspect="1"/>
          </p:cNvPicPr>
          <p:nvPr/>
        </p:nvPicPr>
        <p:blipFill>
          <a:blip r:embed="rId7"/>
          <a:stretch>
            <a:fillRect/>
          </a:stretch>
        </p:blipFill>
        <p:spPr>
          <a:xfrm>
            <a:off x="8886826" y="4556126"/>
            <a:ext cx="671513" cy="919163"/>
          </a:xfrm>
          <a:prstGeom prst="rect">
            <a:avLst/>
          </a:prstGeom>
          <a:effectLst>
            <a:outerShdw blurRad="50800" dist="38100" dir="2700000" algn="tl" rotWithShape="0">
              <a:prstClr val="black">
                <a:alpha val="40000"/>
              </a:prstClr>
            </a:outerShdw>
          </a:effectLst>
        </p:spPr>
      </p:pic>
      <p:pic>
        <p:nvPicPr>
          <p:cNvPr id="15" name="Billede 14" descr="2b.jpg">
            <a:extLst>
              <a:ext uri="{FF2B5EF4-FFF2-40B4-BE49-F238E27FC236}">
                <a16:creationId xmlns:a16="http://schemas.microsoft.com/office/drawing/2014/main" id="{5C08F636-9C95-2816-1201-0B809133B0E4}"/>
              </a:ext>
            </a:extLst>
          </p:cNvPr>
          <p:cNvPicPr>
            <a:picLocks noChangeAspect="1"/>
          </p:cNvPicPr>
          <p:nvPr/>
        </p:nvPicPr>
        <p:blipFill>
          <a:blip r:embed="rId8"/>
          <a:stretch>
            <a:fillRect/>
          </a:stretch>
        </p:blipFill>
        <p:spPr>
          <a:xfrm>
            <a:off x="6732588" y="4556126"/>
            <a:ext cx="671512" cy="919163"/>
          </a:xfrm>
          <a:prstGeom prst="rect">
            <a:avLst/>
          </a:prstGeom>
          <a:effectLst>
            <a:outerShdw blurRad="50800" dist="38100" dir="2700000" algn="tl" rotWithShape="0">
              <a:prstClr val="black">
                <a:alpha val="40000"/>
              </a:prstClr>
            </a:outerShdw>
          </a:effectLst>
        </p:spPr>
      </p:pic>
      <p:pic>
        <p:nvPicPr>
          <p:cNvPr id="16" name="Billede 15" descr="2a.jpg">
            <a:extLst>
              <a:ext uri="{FF2B5EF4-FFF2-40B4-BE49-F238E27FC236}">
                <a16:creationId xmlns:a16="http://schemas.microsoft.com/office/drawing/2014/main" id="{41C059A5-3A79-CD2D-FB06-56371BBF395B}"/>
              </a:ext>
            </a:extLst>
          </p:cNvPr>
          <p:cNvPicPr>
            <a:picLocks noChangeAspect="1"/>
          </p:cNvPicPr>
          <p:nvPr/>
        </p:nvPicPr>
        <p:blipFill>
          <a:blip r:embed="rId7"/>
          <a:stretch>
            <a:fillRect/>
          </a:stretch>
        </p:blipFill>
        <p:spPr>
          <a:xfrm>
            <a:off x="7458076" y="3538538"/>
            <a:ext cx="671513" cy="919162"/>
          </a:xfrm>
          <a:prstGeom prst="rect">
            <a:avLst/>
          </a:prstGeom>
          <a:effectLst>
            <a:outerShdw blurRad="50800" dist="38100" dir="2700000" algn="tl" rotWithShape="0">
              <a:prstClr val="black">
                <a:alpha val="40000"/>
              </a:prstClr>
            </a:outerShdw>
          </a:effectLst>
        </p:spPr>
      </p:pic>
      <p:pic>
        <p:nvPicPr>
          <p:cNvPr id="17" name="Billede 16" descr="2b.jpg">
            <a:extLst>
              <a:ext uri="{FF2B5EF4-FFF2-40B4-BE49-F238E27FC236}">
                <a16:creationId xmlns:a16="http://schemas.microsoft.com/office/drawing/2014/main" id="{BF962B84-AD82-A231-AA01-569819FAF087}"/>
              </a:ext>
            </a:extLst>
          </p:cNvPr>
          <p:cNvPicPr>
            <a:picLocks noChangeAspect="1"/>
          </p:cNvPicPr>
          <p:nvPr/>
        </p:nvPicPr>
        <p:blipFill>
          <a:blip r:embed="rId8"/>
          <a:stretch>
            <a:fillRect/>
          </a:stretch>
        </p:blipFill>
        <p:spPr>
          <a:xfrm>
            <a:off x="8172451" y="3538538"/>
            <a:ext cx="671513" cy="919162"/>
          </a:xfrm>
          <a:prstGeom prst="rect">
            <a:avLst/>
          </a:prstGeom>
          <a:effectLst>
            <a:outerShdw blurRad="50800" dist="38100" dir="2700000" algn="tl" rotWithShape="0">
              <a:prstClr val="black">
                <a:alpha val="40000"/>
              </a:prstClr>
            </a:outerShdw>
          </a:effectLst>
        </p:spPr>
      </p:pic>
      <p:pic>
        <p:nvPicPr>
          <p:cNvPr id="18" name="Billede 17" descr="2.jpg">
            <a:extLst>
              <a:ext uri="{FF2B5EF4-FFF2-40B4-BE49-F238E27FC236}">
                <a16:creationId xmlns:a16="http://schemas.microsoft.com/office/drawing/2014/main" id="{4EF57D08-ED88-4028-2BD4-88494245CB8F}"/>
              </a:ext>
            </a:extLst>
          </p:cNvPr>
          <p:cNvPicPr>
            <a:picLocks noChangeAspect="1"/>
          </p:cNvPicPr>
          <p:nvPr/>
        </p:nvPicPr>
        <p:blipFill>
          <a:blip r:embed="rId2"/>
          <a:stretch>
            <a:fillRect/>
          </a:stretch>
        </p:blipFill>
        <p:spPr>
          <a:xfrm>
            <a:off x="6727825" y="3533775"/>
            <a:ext cx="679450" cy="927100"/>
          </a:xfrm>
          <a:prstGeom prst="rect">
            <a:avLst/>
          </a:prstGeom>
          <a:effectLst>
            <a:outerShdw blurRad="50800" dist="38100" dir="2700000" algn="tl" rotWithShape="0">
              <a:prstClr val="black">
                <a:alpha val="40000"/>
              </a:prstClr>
            </a:outerShdw>
          </a:effectLst>
        </p:spPr>
      </p:pic>
      <p:pic>
        <p:nvPicPr>
          <p:cNvPr id="5" name="Billede 4" descr="2a.jpg">
            <a:extLst>
              <a:ext uri="{FF2B5EF4-FFF2-40B4-BE49-F238E27FC236}">
                <a16:creationId xmlns:a16="http://schemas.microsoft.com/office/drawing/2014/main" id="{661DBE41-D59C-77BC-BB05-BBE02BE2EBBE}"/>
              </a:ext>
            </a:extLst>
          </p:cNvPr>
          <p:cNvPicPr>
            <a:picLocks noChangeAspect="1"/>
          </p:cNvPicPr>
          <p:nvPr/>
        </p:nvPicPr>
        <p:blipFill>
          <a:blip r:embed="rId7"/>
          <a:stretch>
            <a:fillRect/>
          </a:stretch>
        </p:blipFill>
        <p:spPr>
          <a:xfrm>
            <a:off x="7464426" y="1628776"/>
            <a:ext cx="671513" cy="919163"/>
          </a:xfrm>
          <a:prstGeom prst="rect">
            <a:avLst/>
          </a:prstGeom>
          <a:effectLst>
            <a:outerShdw blurRad="50800" dist="38100" dir="2700000" algn="tl" rotWithShape="0">
              <a:prstClr val="black">
                <a:alpha val="40000"/>
              </a:prstClr>
            </a:outerShdw>
          </a:effectLst>
        </p:spPr>
      </p:pic>
      <p:pic>
        <p:nvPicPr>
          <p:cNvPr id="6" name="Billede 5" descr="2b.jpg">
            <a:extLst>
              <a:ext uri="{FF2B5EF4-FFF2-40B4-BE49-F238E27FC236}">
                <a16:creationId xmlns:a16="http://schemas.microsoft.com/office/drawing/2014/main" id="{F042A5ED-EB21-1E68-0EE1-D63951FDD2EC}"/>
              </a:ext>
            </a:extLst>
          </p:cNvPr>
          <p:cNvPicPr>
            <a:picLocks noChangeAspect="1"/>
          </p:cNvPicPr>
          <p:nvPr/>
        </p:nvPicPr>
        <p:blipFill>
          <a:blip r:embed="rId8"/>
          <a:stretch>
            <a:fillRect/>
          </a:stretch>
        </p:blipFill>
        <p:spPr>
          <a:xfrm>
            <a:off x="8172451" y="1652588"/>
            <a:ext cx="671513" cy="919162"/>
          </a:xfrm>
          <a:prstGeom prst="rect">
            <a:avLst/>
          </a:prstGeom>
          <a:effectLst>
            <a:outerShdw blurRad="50800" dist="38100" dir="2700000" algn="tl" rotWithShape="0">
              <a:prstClr val="black">
                <a:alpha val="40000"/>
              </a:prstClr>
            </a:outerShdw>
          </a:effectLst>
        </p:spPr>
      </p:pic>
      <p:pic>
        <p:nvPicPr>
          <p:cNvPr id="12" name="Billede 11" descr="2a.jpg">
            <a:extLst>
              <a:ext uri="{FF2B5EF4-FFF2-40B4-BE49-F238E27FC236}">
                <a16:creationId xmlns:a16="http://schemas.microsoft.com/office/drawing/2014/main" id="{2F3F0EB5-204A-815D-FA17-49C8099EA496}"/>
              </a:ext>
            </a:extLst>
          </p:cNvPr>
          <p:cNvPicPr>
            <a:picLocks noChangeAspect="1"/>
          </p:cNvPicPr>
          <p:nvPr/>
        </p:nvPicPr>
        <p:blipFill>
          <a:blip r:embed="rId7"/>
          <a:stretch>
            <a:fillRect/>
          </a:stretch>
        </p:blipFill>
        <p:spPr>
          <a:xfrm>
            <a:off x="6732588" y="1652588"/>
            <a:ext cx="671512" cy="919162"/>
          </a:xfrm>
          <a:prstGeom prst="rect">
            <a:avLst/>
          </a:prstGeom>
          <a:effectLst>
            <a:outerShdw blurRad="50800" dist="38100" dir="2700000" algn="tl" rotWithShape="0">
              <a:prstClr val="black">
                <a:alpha val="40000"/>
              </a:prstClr>
            </a:outerShdw>
          </a:effectLst>
        </p:spPr>
      </p:pic>
      <p:pic>
        <p:nvPicPr>
          <p:cNvPr id="13" name="Billede 12" descr="2b.jpg">
            <a:extLst>
              <a:ext uri="{FF2B5EF4-FFF2-40B4-BE49-F238E27FC236}">
                <a16:creationId xmlns:a16="http://schemas.microsoft.com/office/drawing/2014/main" id="{7A4067EB-0C1A-DF94-CB29-C23B0A9966DB}"/>
              </a:ext>
            </a:extLst>
          </p:cNvPr>
          <p:cNvPicPr>
            <a:picLocks noChangeAspect="1"/>
          </p:cNvPicPr>
          <p:nvPr/>
        </p:nvPicPr>
        <p:blipFill>
          <a:blip r:embed="rId8"/>
          <a:stretch>
            <a:fillRect/>
          </a:stretch>
        </p:blipFill>
        <p:spPr>
          <a:xfrm>
            <a:off x="8886826" y="1652588"/>
            <a:ext cx="671513" cy="919162"/>
          </a:xfrm>
          <a:prstGeom prst="rect">
            <a:avLst/>
          </a:prstGeom>
          <a:effectLst>
            <a:outerShdw blurRad="50800" dist="38100" dir="2700000" algn="tl" rotWithShape="0">
              <a:prstClr val="black">
                <a:alpha val="40000"/>
              </a:prstClr>
            </a:outerShdw>
          </a:effectLst>
        </p:spPr>
      </p:pic>
      <p:pic>
        <p:nvPicPr>
          <p:cNvPr id="20" name="Billede 19" descr="2.jpg">
            <a:extLst>
              <a:ext uri="{FF2B5EF4-FFF2-40B4-BE49-F238E27FC236}">
                <a16:creationId xmlns:a16="http://schemas.microsoft.com/office/drawing/2014/main" id="{E058D209-E7FB-57FE-63B5-CE4873E4DB00}"/>
              </a:ext>
            </a:extLst>
          </p:cNvPr>
          <p:cNvPicPr>
            <a:picLocks noChangeAspect="1"/>
          </p:cNvPicPr>
          <p:nvPr/>
        </p:nvPicPr>
        <p:blipFill>
          <a:blip r:embed="rId2"/>
          <a:stretch>
            <a:fillRect/>
          </a:stretch>
        </p:blipFill>
        <p:spPr>
          <a:xfrm>
            <a:off x="2487613" y="1643063"/>
            <a:ext cx="679450" cy="927100"/>
          </a:xfrm>
          <a:prstGeom prst="rect">
            <a:avLst/>
          </a:prstGeom>
          <a:effectLst>
            <a:outerShdw blurRad="50800" dist="38100" dir="2700000" algn="tl" rotWithShape="0">
              <a:prstClr val="black">
                <a:alpha val="40000"/>
              </a:prstClr>
            </a:outerShdw>
          </a:effectLst>
        </p:spPr>
      </p:pic>
      <p:pic>
        <p:nvPicPr>
          <p:cNvPr id="21" name="Billede 20" descr="2.jpg">
            <a:extLst>
              <a:ext uri="{FF2B5EF4-FFF2-40B4-BE49-F238E27FC236}">
                <a16:creationId xmlns:a16="http://schemas.microsoft.com/office/drawing/2014/main" id="{5BE7A848-B93B-46A8-97F5-BDE082FECBB0}"/>
              </a:ext>
            </a:extLst>
          </p:cNvPr>
          <p:cNvPicPr>
            <a:picLocks noChangeAspect="1"/>
          </p:cNvPicPr>
          <p:nvPr/>
        </p:nvPicPr>
        <p:blipFill>
          <a:blip r:embed="rId2"/>
          <a:stretch>
            <a:fillRect/>
          </a:stretch>
        </p:blipFill>
        <p:spPr>
          <a:xfrm>
            <a:off x="3201988" y="1643063"/>
            <a:ext cx="679450" cy="927100"/>
          </a:xfrm>
          <a:prstGeom prst="rect">
            <a:avLst/>
          </a:prstGeom>
          <a:effectLst>
            <a:outerShdw blurRad="50800" dist="38100" dir="2700000" algn="tl" rotWithShape="0">
              <a:prstClr val="black">
                <a:alpha val="40000"/>
              </a:prstClr>
            </a:outerShdw>
          </a:effectLst>
        </p:spPr>
      </p:pic>
      <p:pic>
        <p:nvPicPr>
          <p:cNvPr id="22" name="Billede 21" descr="2.jpg">
            <a:extLst>
              <a:ext uri="{FF2B5EF4-FFF2-40B4-BE49-F238E27FC236}">
                <a16:creationId xmlns:a16="http://schemas.microsoft.com/office/drawing/2014/main" id="{321F3AEF-2E8C-ACB4-F11D-B2BE74511FE6}"/>
              </a:ext>
            </a:extLst>
          </p:cNvPr>
          <p:cNvPicPr>
            <a:picLocks noChangeAspect="1"/>
          </p:cNvPicPr>
          <p:nvPr/>
        </p:nvPicPr>
        <p:blipFill>
          <a:blip r:embed="rId2"/>
          <a:stretch>
            <a:fillRect/>
          </a:stretch>
        </p:blipFill>
        <p:spPr>
          <a:xfrm>
            <a:off x="3916363" y="1643063"/>
            <a:ext cx="679450" cy="927100"/>
          </a:xfrm>
          <a:prstGeom prst="rect">
            <a:avLst/>
          </a:prstGeom>
          <a:effectLst>
            <a:outerShdw blurRad="50800" dist="38100" dir="2700000" algn="tl" rotWithShape="0">
              <a:prstClr val="black">
                <a:alpha val="40000"/>
              </a:prstClr>
            </a:outerShdw>
          </a:effectLst>
        </p:spPr>
      </p:pic>
      <p:pic>
        <p:nvPicPr>
          <p:cNvPr id="23" name="Billede 22" descr="2.jpg">
            <a:extLst>
              <a:ext uri="{FF2B5EF4-FFF2-40B4-BE49-F238E27FC236}">
                <a16:creationId xmlns:a16="http://schemas.microsoft.com/office/drawing/2014/main" id="{07D1B061-BD3C-75AD-0DBA-2E19674F4A97}"/>
              </a:ext>
            </a:extLst>
          </p:cNvPr>
          <p:cNvPicPr>
            <a:picLocks noChangeAspect="1"/>
          </p:cNvPicPr>
          <p:nvPr/>
        </p:nvPicPr>
        <p:blipFill>
          <a:blip r:embed="rId2"/>
          <a:stretch>
            <a:fillRect/>
          </a:stretch>
        </p:blipFill>
        <p:spPr>
          <a:xfrm>
            <a:off x="4616450" y="1643063"/>
            <a:ext cx="679450" cy="927100"/>
          </a:xfrm>
          <a:prstGeom prst="rect">
            <a:avLst/>
          </a:prstGeom>
          <a:effectLst>
            <a:outerShdw blurRad="50800" dist="38100" dir="2700000" algn="tl" rotWithShape="0">
              <a:prstClr val="black">
                <a:alpha val="40000"/>
              </a:prstClr>
            </a:outerShdw>
          </a:effectLst>
        </p:spPr>
      </p:pic>
      <p:pic>
        <p:nvPicPr>
          <p:cNvPr id="24" name="Billede 23" descr="2.jpg">
            <a:extLst>
              <a:ext uri="{FF2B5EF4-FFF2-40B4-BE49-F238E27FC236}">
                <a16:creationId xmlns:a16="http://schemas.microsoft.com/office/drawing/2014/main" id="{D8BC4E16-3D93-33CE-93BC-B12E29ED28E1}"/>
              </a:ext>
            </a:extLst>
          </p:cNvPr>
          <p:cNvPicPr>
            <a:picLocks noChangeAspect="1"/>
          </p:cNvPicPr>
          <p:nvPr/>
        </p:nvPicPr>
        <p:blipFill>
          <a:blip r:embed="rId2"/>
          <a:stretch>
            <a:fillRect/>
          </a:stretch>
        </p:blipFill>
        <p:spPr>
          <a:xfrm>
            <a:off x="2481263" y="2603501"/>
            <a:ext cx="679450" cy="925513"/>
          </a:xfrm>
          <a:prstGeom prst="rect">
            <a:avLst/>
          </a:prstGeom>
          <a:effectLst>
            <a:outerShdw blurRad="50800" dist="38100" dir="2700000" algn="tl" rotWithShape="0">
              <a:prstClr val="black">
                <a:alpha val="40000"/>
              </a:prstClr>
            </a:outerShdw>
          </a:effectLst>
        </p:spPr>
      </p:pic>
      <p:pic>
        <p:nvPicPr>
          <p:cNvPr id="25" name="Billede 24" descr="2.jpg">
            <a:extLst>
              <a:ext uri="{FF2B5EF4-FFF2-40B4-BE49-F238E27FC236}">
                <a16:creationId xmlns:a16="http://schemas.microsoft.com/office/drawing/2014/main" id="{A420B91E-C584-CC56-C95D-5C5585349F23}"/>
              </a:ext>
            </a:extLst>
          </p:cNvPr>
          <p:cNvPicPr>
            <a:picLocks noChangeAspect="1"/>
          </p:cNvPicPr>
          <p:nvPr/>
        </p:nvPicPr>
        <p:blipFill>
          <a:blip r:embed="rId2"/>
          <a:stretch>
            <a:fillRect/>
          </a:stretch>
        </p:blipFill>
        <p:spPr>
          <a:xfrm>
            <a:off x="3195638" y="2603501"/>
            <a:ext cx="679450" cy="925513"/>
          </a:xfrm>
          <a:prstGeom prst="rect">
            <a:avLst/>
          </a:prstGeom>
          <a:effectLst>
            <a:outerShdw blurRad="50800" dist="38100" dir="2700000" algn="tl" rotWithShape="0">
              <a:prstClr val="black">
                <a:alpha val="40000"/>
              </a:prstClr>
            </a:outerShdw>
          </a:effectLst>
        </p:spPr>
      </p:pic>
      <p:pic>
        <p:nvPicPr>
          <p:cNvPr id="26" name="Billede 25" descr="2.jpg">
            <a:extLst>
              <a:ext uri="{FF2B5EF4-FFF2-40B4-BE49-F238E27FC236}">
                <a16:creationId xmlns:a16="http://schemas.microsoft.com/office/drawing/2014/main" id="{FB512487-3045-3593-5C26-A56F390B9A06}"/>
              </a:ext>
            </a:extLst>
          </p:cNvPr>
          <p:cNvPicPr>
            <a:picLocks noChangeAspect="1"/>
          </p:cNvPicPr>
          <p:nvPr/>
        </p:nvPicPr>
        <p:blipFill>
          <a:blip r:embed="rId2"/>
          <a:stretch>
            <a:fillRect/>
          </a:stretch>
        </p:blipFill>
        <p:spPr>
          <a:xfrm>
            <a:off x="3910013" y="2603501"/>
            <a:ext cx="679450" cy="925513"/>
          </a:xfrm>
          <a:prstGeom prst="rect">
            <a:avLst/>
          </a:prstGeom>
          <a:effectLst>
            <a:outerShdw blurRad="50800" dist="38100" dir="2700000" algn="tl" rotWithShape="0">
              <a:prstClr val="black">
                <a:alpha val="40000"/>
              </a:prstClr>
            </a:outerShdw>
          </a:effectLst>
        </p:spPr>
      </p:pic>
      <p:pic>
        <p:nvPicPr>
          <p:cNvPr id="27" name="Billede 26" descr="2.jpg">
            <a:extLst>
              <a:ext uri="{FF2B5EF4-FFF2-40B4-BE49-F238E27FC236}">
                <a16:creationId xmlns:a16="http://schemas.microsoft.com/office/drawing/2014/main" id="{6F4B236A-528C-3C8E-E615-583C32853745}"/>
              </a:ext>
            </a:extLst>
          </p:cNvPr>
          <p:cNvPicPr>
            <a:picLocks noChangeAspect="1"/>
          </p:cNvPicPr>
          <p:nvPr/>
        </p:nvPicPr>
        <p:blipFill>
          <a:blip r:embed="rId2"/>
          <a:stretch>
            <a:fillRect/>
          </a:stretch>
        </p:blipFill>
        <p:spPr>
          <a:xfrm>
            <a:off x="4608514" y="2603501"/>
            <a:ext cx="681037" cy="925513"/>
          </a:xfrm>
          <a:prstGeom prst="rect">
            <a:avLst/>
          </a:prstGeom>
          <a:effectLst>
            <a:outerShdw blurRad="50800" dist="38100" dir="2700000" algn="tl" rotWithShape="0">
              <a:prstClr val="black">
                <a:alpha val="40000"/>
              </a:prstClr>
            </a:outerShdw>
          </a:effectLst>
        </p:spPr>
      </p:pic>
      <p:pic>
        <p:nvPicPr>
          <p:cNvPr id="28" name="Billede 27" descr="2.jpg">
            <a:extLst>
              <a:ext uri="{FF2B5EF4-FFF2-40B4-BE49-F238E27FC236}">
                <a16:creationId xmlns:a16="http://schemas.microsoft.com/office/drawing/2014/main" id="{5233440D-C2BB-C709-CEA3-B635495D017C}"/>
              </a:ext>
            </a:extLst>
          </p:cNvPr>
          <p:cNvPicPr>
            <a:picLocks noChangeAspect="1"/>
          </p:cNvPicPr>
          <p:nvPr/>
        </p:nvPicPr>
        <p:blipFill>
          <a:blip r:embed="rId2"/>
          <a:stretch>
            <a:fillRect/>
          </a:stretch>
        </p:blipFill>
        <p:spPr>
          <a:xfrm>
            <a:off x="2486025" y="3573463"/>
            <a:ext cx="679450" cy="927100"/>
          </a:xfrm>
          <a:prstGeom prst="rect">
            <a:avLst/>
          </a:prstGeom>
          <a:effectLst>
            <a:outerShdw blurRad="50800" dist="38100" dir="2700000" algn="tl" rotWithShape="0">
              <a:prstClr val="black">
                <a:alpha val="40000"/>
              </a:prstClr>
            </a:outerShdw>
          </a:effectLst>
        </p:spPr>
      </p:pic>
      <p:pic>
        <p:nvPicPr>
          <p:cNvPr id="29" name="Billede 28" descr="2.jpg">
            <a:extLst>
              <a:ext uri="{FF2B5EF4-FFF2-40B4-BE49-F238E27FC236}">
                <a16:creationId xmlns:a16="http://schemas.microsoft.com/office/drawing/2014/main" id="{D6C518AE-8885-753C-BD23-185896F288F4}"/>
              </a:ext>
            </a:extLst>
          </p:cNvPr>
          <p:cNvPicPr>
            <a:picLocks noChangeAspect="1"/>
          </p:cNvPicPr>
          <p:nvPr/>
        </p:nvPicPr>
        <p:blipFill>
          <a:blip r:embed="rId2"/>
          <a:stretch>
            <a:fillRect/>
          </a:stretch>
        </p:blipFill>
        <p:spPr>
          <a:xfrm>
            <a:off x="3200400" y="3573463"/>
            <a:ext cx="679450" cy="927100"/>
          </a:xfrm>
          <a:prstGeom prst="rect">
            <a:avLst/>
          </a:prstGeom>
          <a:effectLst>
            <a:outerShdw blurRad="50800" dist="38100" dir="2700000" algn="tl" rotWithShape="0">
              <a:prstClr val="black">
                <a:alpha val="40000"/>
              </a:prstClr>
            </a:outerShdw>
          </a:effectLst>
        </p:spPr>
      </p:pic>
      <p:pic>
        <p:nvPicPr>
          <p:cNvPr id="30" name="Billede 29" descr="2.jpg">
            <a:extLst>
              <a:ext uri="{FF2B5EF4-FFF2-40B4-BE49-F238E27FC236}">
                <a16:creationId xmlns:a16="http://schemas.microsoft.com/office/drawing/2014/main" id="{3B6BEA00-F487-F45E-40D3-86CEBD6D70DE}"/>
              </a:ext>
            </a:extLst>
          </p:cNvPr>
          <p:cNvPicPr>
            <a:picLocks noChangeAspect="1"/>
          </p:cNvPicPr>
          <p:nvPr/>
        </p:nvPicPr>
        <p:blipFill>
          <a:blip r:embed="rId2"/>
          <a:stretch>
            <a:fillRect/>
          </a:stretch>
        </p:blipFill>
        <p:spPr>
          <a:xfrm>
            <a:off x="3914775" y="3573463"/>
            <a:ext cx="679450" cy="927100"/>
          </a:xfrm>
          <a:prstGeom prst="rect">
            <a:avLst/>
          </a:prstGeom>
          <a:effectLst>
            <a:outerShdw blurRad="50800" dist="38100" dir="2700000" algn="tl" rotWithShape="0">
              <a:prstClr val="black">
                <a:alpha val="40000"/>
              </a:prstClr>
            </a:outerShdw>
          </a:effectLst>
        </p:spPr>
      </p:pic>
      <p:pic>
        <p:nvPicPr>
          <p:cNvPr id="31" name="Billede 30" descr="2.jpg">
            <a:extLst>
              <a:ext uri="{FF2B5EF4-FFF2-40B4-BE49-F238E27FC236}">
                <a16:creationId xmlns:a16="http://schemas.microsoft.com/office/drawing/2014/main" id="{986768A7-9048-BB09-3820-B4674F2CC675}"/>
              </a:ext>
            </a:extLst>
          </p:cNvPr>
          <p:cNvPicPr>
            <a:picLocks noChangeAspect="1"/>
          </p:cNvPicPr>
          <p:nvPr/>
        </p:nvPicPr>
        <p:blipFill>
          <a:blip r:embed="rId2"/>
          <a:stretch>
            <a:fillRect/>
          </a:stretch>
        </p:blipFill>
        <p:spPr>
          <a:xfrm>
            <a:off x="4614863" y="3573463"/>
            <a:ext cx="679450" cy="927100"/>
          </a:xfrm>
          <a:prstGeom prst="rect">
            <a:avLst/>
          </a:prstGeom>
          <a:effectLst>
            <a:outerShdw blurRad="50800" dist="38100" dir="2700000" algn="tl" rotWithShape="0">
              <a:prstClr val="black">
                <a:alpha val="40000"/>
              </a:prstClr>
            </a:outerShdw>
          </a:effectLst>
        </p:spPr>
      </p:pic>
      <p:pic>
        <p:nvPicPr>
          <p:cNvPr id="32" name="Billede 31" descr="2.jpg">
            <a:extLst>
              <a:ext uri="{FF2B5EF4-FFF2-40B4-BE49-F238E27FC236}">
                <a16:creationId xmlns:a16="http://schemas.microsoft.com/office/drawing/2014/main" id="{62AB2602-7599-BC32-35EF-97C58797612B}"/>
              </a:ext>
            </a:extLst>
          </p:cNvPr>
          <p:cNvPicPr>
            <a:picLocks noChangeAspect="1"/>
          </p:cNvPicPr>
          <p:nvPr/>
        </p:nvPicPr>
        <p:blipFill>
          <a:blip r:embed="rId2"/>
          <a:stretch>
            <a:fillRect/>
          </a:stretch>
        </p:blipFill>
        <p:spPr>
          <a:xfrm>
            <a:off x="2479675" y="4573588"/>
            <a:ext cx="679450" cy="927100"/>
          </a:xfrm>
          <a:prstGeom prst="rect">
            <a:avLst/>
          </a:prstGeom>
          <a:effectLst>
            <a:outerShdw blurRad="50800" dist="38100" dir="2700000" algn="tl" rotWithShape="0">
              <a:prstClr val="black">
                <a:alpha val="40000"/>
              </a:prstClr>
            </a:outerShdw>
          </a:effectLst>
        </p:spPr>
      </p:pic>
      <p:pic>
        <p:nvPicPr>
          <p:cNvPr id="33" name="Billede 32" descr="2.jpg">
            <a:extLst>
              <a:ext uri="{FF2B5EF4-FFF2-40B4-BE49-F238E27FC236}">
                <a16:creationId xmlns:a16="http://schemas.microsoft.com/office/drawing/2014/main" id="{0192BC46-F1BE-4D49-E87F-86DC55D8A55F}"/>
              </a:ext>
            </a:extLst>
          </p:cNvPr>
          <p:cNvPicPr>
            <a:picLocks noChangeAspect="1"/>
          </p:cNvPicPr>
          <p:nvPr/>
        </p:nvPicPr>
        <p:blipFill>
          <a:blip r:embed="rId2"/>
          <a:stretch>
            <a:fillRect/>
          </a:stretch>
        </p:blipFill>
        <p:spPr>
          <a:xfrm>
            <a:off x="3194050" y="4573588"/>
            <a:ext cx="679450" cy="927100"/>
          </a:xfrm>
          <a:prstGeom prst="rect">
            <a:avLst/>
          </a:prstGeom>
          <a:effectLst>
            <a:outerShdw blurRad="50800" dist="38100" dir="2700000" algn="tl" rotWithShape="0">
              <a:prstClr val="black">
                <a:alpha val="40000"/>
              </a:prstClr>
            </a:outerShdw>
          </a:effectLst>
        </p:spPr>
      </p:pic>
      <p:pic>
        <p:nvPicPr>
          <p:cNvPr id="34" name="Billede 33" descr="2.jpg">
            <a:extLst>
              <a:ext uri="{FF2B5EF4-FFF2-40B4-BE49-F238E27FC236}">
                <a16:creationId xmlns:a16="http://schemas.microsoft.com/office/drawing/2014/main" id="{65B3D31B-6BFF-2159-1CDA-3D090732E0B0}"/>
              </a:ext>
            </a:extLst>
          </p:cNvPr>
          <p:cNvPicPr>
            <a:picLocks noChangeAspect="1"/>
          </p:cNvPicPr>
          <p:nvPr/>
        </p:nvPicPr>
        <p:blipFill>
          <a:blip r:embed="rId2"/>
          <a:stretch>
            <a:fillRect/>
          </a:stretch>
        </p:blipFill>
        <p:spPr>
          <a:xfrm>
            <a:off x="3908425" y="4573588"/>
            <a:ext cx="679450" cy="927100"/>
          </a:xfrm>
          <a:prstGeom prst="rect">
            <a:avLst/>
          </a:prstGeom>
          <a:effectLst>
            <a:outerShdw blurRad="50800" dist="38100" dir="2700000" algn="tl" rotWithShape="0">
              <a:prstClr val="black">
                <a:alpha val="40000"/>
              </a:prstClr>
            </a:outerShdw>
          </a:effectLst>
        </p:spPr>
      </p:pic>
      <p:pic>
        <p:nvPicPr>
          <p:cNvPr id="35" name="Billede 34" descr="2.jpg">
            <a:extLst>
              <a:ext uri="{FF2B5EF4-FFF2-40B4-BE49-F238E27FC236}">
                <a16:creationId xmlns:a16="http://schemas.microsoft.com/office/drawing/2014/main" id="{68F95511-484E-8B50-0640-FA506E26360A}"/>
              </a:ext>
            </a:extLst>
          </p:cNvPr>
          <p:cNvPicPr>
            <a:picLocks noChangeAspect="1"/>
          </p:cNvPicPr>
          <p:nvPr/>
        </p:nvPicPr>
        <p:blipFill>
          <a:blip r:embed="rId2"/>
          <a:stretch>
            <a:fillRect/>
          </a:stretch>
        </p:blipFill>
        <p:spPr>
          <a:xfrm>
            <a:off x="4608513" y="4573588"/>
            <a:ext cx="679450" cy="927100"/>
          </a:xfrm>
          <a:prstGeom prst="rect">
            <a:avLst/>
          </a:prstGeom>
          <a:effectLst>
            <a:outerShdw blurRad="50800" dist="38100" dir="2700000" algn="tl" rotWithShape="0">
              <a:prstClr val="black">
                <a:alpha val="40000"/>
              </a:prstClr>
            </a:outerShdw>
          </a:effectLst>
        </p:spPr>
      </p:pic>
      <p:sp>
        <p:nvSpPr>
          <p:cNvPr id="30755" name="Pladsholder til indhold 5">
            <a:extLst>
              <a:ext uri="{FF2B5EF4-FFF2-40B4-BE49-F238E27FC236}">
                <a16:creationId xmlns:a16="http://schemas.microsoft.com/office/drawing/2014/main" id="{D5F611EB-D0CD-7642-0830-09772D9FCEB6}"/>
              </a:ext>
            </a:extLst>
          </p:cNvPr>
          <p:cNvSpPr>
            <a:spLocks noGrp="1"/>
          </p:cNvSpPr>
          <p:nvPr>
            <p:ph idx="1"/>
          </p:nvPr>
        </p:nvSpPr>
        <p:spPr>
          <a:xfrm>
            <a:off x="2166939" y="5661026"/>
            <a:ext cx="7858125" cy="625475"/>
          </a:xfrm>
        </p:spPr>
        <p:txBody>
          <a:bodyPr/>
          <a:lstStyle/>
          <a:p>
            <a:pPr marL="0" indent="0" algn="ctr">
              <a:buNone/>
            </a:pPr>
            <a:r>
              <a:rPr lang="en-US" altLang="en-US" sz="2400" dirty="0"/>
              <a:t>It is easy to make variation in the mounting</a:t>
            </a:r>
            <a:endParaRPr lang="en-US" altLang="en-US"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el 1">
            <a:extLst>
              <a:ext uri="{FF2B5EF4-FFF2-40B4-BE49-F238E27FC236}">
                <a16:creationId xmlns:a16="http://schemas.microsoft.com/office/drawing/2014/main" id="{0E39408A-0563-E20C-E88C-DA9C5ECB8B8E}"/>
              </a:ext>
            </a:extLst>
          </p:cNvPr>
          <p:cNvSpPr>
            <a:spLocks noGrp="1"/>
          </p:cNvSpPr>
          <p:nvPr>
            <p:ph type="title"/>
          </p:nvPr>
        </p:nvSpPr>
        <p:spPr/>
        <p:txBody>
          <a:bodyPr/>
          <a:lstStyle/>
          <a:p>
            <a:r>
              <a:rPr lang="en-US" altLang="en-US" dirty="0"/>
              <a:t>Mounting Large Items</a:t>
            </a:r>
          </a:p>
        </p:txBody>
      </p:sp>
      <p:sp>
        <p:nvSpPr>
          <p:cNvPr id="31747" name="Pladsholder til indhold 5">
            <a:extLst>
              <a:ext uri="{FF2B5EF4-FFF2-40B4-BE49-F238E27FC236}">
                <a16:creationId xmlns:a16="http://schemas.microsoft.com/office/drawing/2014/main" id="{D6A5B0B5-76E5-9AF8-3559-E95555225FD7}"/>
              </a:ext>
            </a:extLst>
          </p:cNvPr>
          <p:cNvSpPr>
            <a:spLocks noGrp="1"/>
          </p:cNvSpPr>
          <p:nvPr>
            <p:ph idx="1"/>
          </p:nvPr>
        </p:nvSpPr>
        <p:spPr>
          <a:xfrm>
            <a:off x="1617029" y="1600201"/>
            <a:ext cx="3286125" cy="4525963"/>
          </a:xfrm>
        </p:spPr>
        <p:txBody>
          <a:bodyPr/>
          <a:lstStyle/>
          <a:p>
            <a:pPr marL="0" indent="0">
              <a:buNone/>
            </a:pPr>
            <a:r>
              <a:rPr lang="en-US" altLang="en-US" sz="2400" dirty="0"/>
              <a:t>Mounting large items can be a challenge </a:t>
            </a:r>
          </a:p>
          <a:p>
            <a:pPr marL="0" indent="0">
              <a:buNone/>
            </a:pPr>
            <a:r>
              <a:rPr lang="en-US" altLang="en-US" sz="2400" dirty="0"/>
              <a:t>Especially registered covers and wrappers can be oversized</a:t>
            </a:r>
          </a:p>
          <a:p>
            <a:pPr marL="0" indent="0">
              <a:buNone/>
            </a:pPr>
            <a:endParaRPr lang="en-US" altLang="en-US" dirty="0"/>
          </a:p>
          <a:p>
            <a:pPr marL="0" indent="0" algn="r">
              <a:buNone/>
            </a:pPr>
            <a:endParaRPr lang="en-US" altLang="en-US" sz="1600" dirty="0"/>
          </a:p>
          <a:p>
            <a:pPr marL="0" indent="0" algn="r">
              <a:buNone/>
            </a:pPr>
            <a:br>
              <a:rPr lang="en-US" altLang="en-US" sz="1600" dirty="0"/>
            </a:br>
            <a:r>
              <a:rPr lang="en-US" altLang="en-US" sz="1600" dirty="0"/>
              <a:t>(Size K envelope)</a:t>
            </a:r>
            <a:endParaRPr lang="en-US" altLang="en-US" dirty="0"/>
          </a:p>
        </p:txBody>
      </p:sp>
      <p:pic>
        <p:nvPicPr>
          <p:cNvPr id="6" name="Billede 5" descr="Exhibit1.jpg">
            <a:extLst>
              <a:ext uri="{FF2B5EF4-FFF2-40B4-BE49-F238E27FC236}">
                <a16:creationId xmlns:a16="http://schemas.microsoft.com/office/drawing/2014/main" id="{3EB1FC55-7750-5556-0028-219F460F63C7}"/>
              </a:ext>
            </a:extLst>
          </p:cNvPr>
          <p:cNvPicPr>
            <a:picLocks noChangeAspect="1"/>
          </p:cNvPicPr>
          <p:nvPr/>
        </p:nvPicPr>
        <p:blipFill>
          <a:blip r:embed="rId2"/>
          <a:stretch>
            <a:fillRect/>
          </a:stretch>
        </p:blipFill>
        <p:spPr>
          <a:xfrm>
            <a:off x="5167313" y="1628775"/>
            <a:ext cx="5238750" cy="4514850"/>
          </a:xfrm>
          <a:prstGeom prst="rect">
            <a:avLst/>
          </a:prstGeom>
          <a:effectLst>
            <a:outerShdw blurRad="50800" dist="38100" dir="2700000" algn="tl" rotWithShape="0">
              <a:prstClr val="black">
                <a:alpha val="40000"/>
              </a:prstClr>
            </a:outerShdw>
          </a:effectLst>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68E9BB01-E000-40A1-A4F7-493F991AA5DE}"/>
              </a:ext>
            </a:extLst>
          </p:cNvPr>
          <p:cNvSpPr>
            <a:spLocks noGrp="1" noChangeArrowheads="1"/>
          </p:cNvSpPr>
          <p:nvPr>
            <p:ph type="title"/>
          </p:nvPr>
        </p:nvSpPr>
        <p:spPr>
          <a:effectLst/>
        </p:spPr>
        <p:txBody>
          <a:bodyPr/>
          <a:lstStyle/>
          <a:p>
            <a:pPr eaLnBrk="1" hangingPunct="1">
              <a:defRPr/>
            </a:pPr>
            <a:r>
              <a:rPr lang="da-DK" dirty="0">
                <a:solidFill>
                  <a:schemeClr val="tx1"/>
                </a:solidFill>
              </a:rPr>
              <a:t>”White Space”</a:t>
            </a:r>
            <a:endParaRPr lang="en-GB" dirty="0">
              <a:solidFill>
                <a:schemeClr val="tx1"/>
              </a:solidFill>
            </a:endParaRPr>
          </a:p>
        </p:txBody>
      </p:sp>
      <p:sp>
        <p:nvSpPr>
          <p:cNvPr id="10243" name="Rectangle 3">
            <a:extLst>
              <a:ext uri="{FF2B5EF4-FFF2-40B4-BE49-F238E27FC236}">
                <a16:creationId xmlns:a16="http://schemas.microsoft.com/office/drawing/2014/main" id="{12AA52C2-1626-4AB6-8650-069A92544396}"/>
              </a:ext>
            </a:extLst>
          </p:cNvPr>
          <p:cNvSpPr>
            <a:spLocks noGrp="1" noChangeArrowheads="1"/>
          </p:cNvSpPr>
          <p:nvPr>
            <p:ph idx="1"/>
          </p:nvPr>
        </p:nvSpPr>
        <p:spPr/>
        <p:txBody>
          <a:bodyPr/>
          <a:lstStyle/>
          <a:p>
            <a:pPr fontAlgn="base"/>
            <a:r>
              <a:rPr lang="en-GB" dirty="0"/>
              <a:t>Unlike some classes, “White Space” doesn’t have to be filled!</a:t>
            </a:r>
          </a:p>
          <a:p>
            <a:pPr lvl="1" fontAlgn="base"/>
            <a:r>
              <a:rPr lang="en-GB" sz="2800" dirty="0"/>
              <a:t>Please let your exhibit “breathe”</a:t>
            </a:r>
          </a:p>
          <a:p>
            <a:pPr lvl="1" fontAlgn="base"/>
            <a:r>
              <a:rPr lang="en-GB" sz="2800" dirty="0"/>
              <a:t>Can help lead the judge to better items!</a:t>
            </a:r>
          </a:p>
          <a:p>
            <a:r>
              <a:rPr lang="en-GB" dirty="0"/>
              <a:t>However, excessive amounts of “White Space” will lead the jury to assume that the exhibitor has insufficient material to fill the allocated space!</a:t>
            </a:r>
          </a:p>
          <a:p>
            <a:pPr fontAlgn="base"/>
            <a:endParaRPr lang="en-GB" dirty="0"/>
          </a:p>
        </p:txBody>
      </p:sp>
    </p:spTree>
    <p:extLst>
      <p:ext uri="{BB962C8B-B14F-4D97-AF65-F5344CB8AC3E}">
        <p14:creationId xmlns:p14="http://schemas.microsoft.com/office/powerpoint/2010/main" val="3014118999"/>
      </p:ext>
    </p:extLst>
  </p:cSld>
  <p:clrMapOvr>
    <a:masterClrMapping/>
  </p:clrMapOvr>
  <p:transition spd="med">
    <p:fade/>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68E9BB01-E000-40A1-A4F7-493F991AA5DE}"/>
              </a:ext>
            </a:extLst>
          </p:cNvPr>
          <p:cNvSpPr>
            <a:spLocks noGrp="1" noChangeArrowheads="1"/>
          </p:cNvSpPr>
          <p:nvPr>
            <p:ph type="title"/>
          </p:nvPr>
        </p:nvSpPr>
        <p:spPr>
          <a:effectLst/>
        </p:spPr>
        <p:txBody>
          <a:bodyPr/>
          <a:lstStyle/>
          <a:p>
            <a:pPr eaLnBrk="1" hangingPunct="1">
              <a:defRPr/>
            </a:pPr>
            <a:r>
              <a:rPr lang="da-DK" dirty="0">
                <a:solidFill>
                  <a:schemeClr val="tx1"/>
                </a:solidFill>
              </a:rPr>
              <a:t>Some Good News!</a:t>
            </a:r>
            <a:endParaRPr lang="en-GB" dirty="0">
              <a:solidFill>
                <a:schemeClr val="tx1"/>
              </a:solidFill>
            </a:endParaRPr>
          </a:p>
        </p:txBody>
      </p:sp>
      <p:sp>
        <p:nvSpPr>
          <p:cNvPr id="10243" name="Rectangle 3">
            <a:extLst>
              <a:ext uri="{FF2B5EF4-FFF2-40B4-BE49-F238E27FC236}">
                <a16:creationId xmlns:a16="http://schemas.microsoft.com/office/drawing/2014/main" id="{12AA52C2-1626-4AB6-8650-069A92544396}"/>
              </a:ext>
            </a:extLst>
          </p:cNvPr>
          <p:cNvSpPr>
            <a:spLocks noGrp="1" noChangeArrowheads="1"/>
          </p:cNvSpPr>
          <p:nvPr>
            <p:ph idx="1"/>
          </p:nvPr>
        </p:nvSpPr>
        <p:spPr/>
        <p:txBody>
          <a:bodyPr/>
          <a:lstStyle/>
          <a:p>
            <a:r>
              <a:rPr lang="en-GB" dirty="0"/>
              <a:t>Postal Stationery is now taken much more seriously by both judges and exhibitors?</a:t>
            </a:r>
          </a:p>
          <a:p>
            <a:r>
              <a:rPr lang="en-GB" dirty="0"/>
              <a:t>25 Years ago a International Large Gold in PS was almost impossible!</a:t>
            </a:r>
          </a:p>
          <a:p>
            <a:r>
              <a:rPr lang="en-GB" dirty="0"/>
              <a:t>An International Large Gold is now possible with many PS subjects?</a:t>
            </a:r>
          </a:p>
          <a:p>
            <a:pPr fontAlgn="base"/>
            <a:endParaRPr lang="en-GB" dirty="0"/>
          </a:p>
        </p:txBody>
      </p:sp>
    </p:spTree>
    <p:extLst>
      <p:ext uri="{BB962C8B-B14F-4D97-AF65-F5344CB8AC3E}">
        <p14:creationId xmlns:p14="http://schemas.microsoft.com/office/powerpoint/2010/main" val="3990501971"/>
      </p:ext>
    </p:extLst>
  </p:cSld>
  <p:clrMapOvr>
    <a:masterClrMapping/>
  </p:clrMapOvr>
  <p:transition spd="med">
    <p:fade/>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ctrTitle"/>
          </p:nvPr>
        </p:nvSpPr>
        <p:spPr>
          <a:xfrm>
            <a:off x="2209800" y="3038476"/>
            <a:ext cx="7772400" cy="1470025"/>
          </a:xfrm>
        </p:spPr>
        <p:txBody>
          <a:bodyPr>
            <a:normAutofit fontScale="90000"/>
          </a:bodyPr>
          <a:lstStyle/>
          <a:p>
            <a:pPr>
              <a:defRPr/>
            </a:pPr>
            <a:r>
              <a:rPr lang="en-US" dirty="0">
                <a:effectLst>
                  <a:outerShdw blurRad="38100" dist="38100" dir="2700000" algn="tl">
                    <a:srgbClr val="DDDDDD"/>
                  </a:outerShdw>
                </a:effectLst>
              </a:rPr>
              <a:t>Questions?</a:t>
            </a:r>
            <a:br>
              <a:rPr lang="en-US" dirty="0">
                <a:effectLst>
                  <a:outerShdw blurRad="38100" dist="38100" dir="2700000" algn="tl">
                    <a:srgbClr val="DDDDDD"/>
                  </a:outerShdw>
                </a:effectLst>
                <a:latin typeface="Arial" charset="0"/>
              </a:rPr>
            </a:br>
            <a:br>
              <a:rPr lang="en-US" dirty="0">
                <a:effectLst>
                  <a:outerShdw blurRad="38100" dist="38100" dir="2700000" algn="tl">
                    <a:srgbClr val="DDDDDD"/>
                  </a:outerShdw>
                </a:effectLst>
                <a:latin typeface="Arial" charset="0"/>
              </a:rPr>
            </a:br>
            <a:br>
              <a:rPr lang="en-US" dirty="0">
                <a:effectLst>
                  <a:outerShdw blurRad="38100" dist="38100" dir="2700000" algn="tl">
                    <a:srgbClr val="DDDDDD"/>
                  </a:outerShdw>
                </a:effectLst>
                <a:latin typeface="Arial" charset="0"/>
              </a:rPr>
            </a:br>
            <a:br>
              <a:rPr lang="en-US" dirty="0">
                <a:effectLst>
                  <a:outerShdw blurRad="38100" dist="38100" dir="2700000" algn="tl">
                    <a:srgbClr val="DDDDDD"/>
                  </a:outerShdw>
                </a:effectLst>
                <a:latin typeface="Arial" charset="0"/>
              </a:rPr>
            </a:br>
            <a:br>
              <a:rPr lang="en-US" dirty="0">
                <a:effectLst>
                  <a:outerShdw blurRad="38100" dist="38100" dir="2700000" algn="tl">
                    <a:srgbClr val="DDDDDD"/>
                  </a:outerShdw>
                </a:effectLst>
                <a:latin typeface="Arial" charset="0"/>
              </a:rPr>
            </a:br>
            <a:endParaRPr lang="en-US" sz="3200" dirty="0">
              <a:effectLst>
                <a:outerShdw blurRad="38100" dist="38100" dir="2700000" algn="tl">
                  <a:srgbClr val="DDDDDD"/>
                </a:outerShdw>
              </a:effectLst>
              <a:latin typeface="Arial" charset="0"/>
            </a:endParaRPr>
          </a:p>
        </p:txBody>
      </p:sp>
      <p:pic>
        <p:nvPicPr>
          <p:cNvPr id="8" name="Picture 7">
            <a:extLst>
              <a:ext uri="{FF2B5EF4-FFF2-40B4-BE49-F238E27FC236}">
                <a16:creationId xmlns:a16="http://schemas.microsoft.com/office/drawing/2014/main" id="{AF282380-FD7A-4FF4-8D68-F79222240F8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188208" y="2068132"/>
            <a:ext cx="5815584" cy="3410712"/>
          </a:xfrm>
          <a:prstGeom prst="rect">
            <a:avLst/>
          </a:prstGeom>
        </p:spPr>
      </p:pic>
    </p:spTree>
    <p:extLst>
      <p:ext uri="{BB962C8B-B14F-4D97-AF65-F5344CB8AC3E}">
        <p14:creationId xmlns:p14="http://schemas.microsoft.com/office/powerpoint/2010/main" val="5851508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2EED58-01D7-B7D4-D466-1E2D50DA22A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99DB26EF-0E20-7B2A-0969-418BF6281C3F}"/>
              </a:ext>
            </a:extLst>
          </p:cNvPr>
          <p:cNvSpPr>
            <a:spLocks noGrp="1"/>
          </p:cNvSpPr>
          <p:nvPr>
            <p:ph type="title"/>
          </p:nvPr>
        </p:nvSpPr>
        <p:spPr/>
        <p:txBody>
          <a:bodyPr/>
          <a:lstStyle/>
          <a:p>
            <a:r>
              <a:rPr lang="da-DK" b="1" dirty="0"/>
              <a:t>Agenda</a:t>
            </a:r>
          </a:p>
        </p:txBody>
      </p:sp>
      <p:sp>
        <p:nvSpPr>
          <p:cNvPr id="3" name="Pladsholder til indhold 2">
            <a:extLst>
              <a:ext uri="{FF2B5EF4-FFF2-40B4-BE49-F238E27FC236}">
                <a16:creationId xmlns:a16="http://schemas.microsoft.com/office/drawing/2014/main" id="{3D9033D7-DF7F-0EB9-BF9D-C89D72884892}"/>
              </a:ext>
            </a:extLst>
          </p:cNvPr>
          <p:cNvSpPr>
            <a:spLocks noGrp="1"/>
          </p:cNvSpPr>
          <p:nvPr>
            <p:ph idx="1"/>
          </p:nvPr>
        </p:nvSpPr>
        <p:spPr>
          <a:xfrm>
            <a:off x="838200" y="1825625"/>
            <a:ext cx="10927702" cy="4351338"/>
          </a:xfrm>
        </p:spPr>
        <p:txBody>
          <a:bodyPr>
            <a:normAutofit/>
          </a:bodyPr>
          <a:lstStyle/>
          <a:p>
            <a:pPr marL="514350" lvl="0" indent="-514350" eaLnBrk="0" fontAlgn="base" hangingPunct="0">
              <a:lnSpc>
                <a:spcPct val="150000"/>
              </a:lnSpc>
              <a:spcBef>
                <a:spcPct val="0"/>
              </a:spcBef>
              <a:spcAft>
                <a:spcPct val="0"/>
              </a:spcAft>
              <a:buFont typeface="+mj-lt"/>
              <a:buAutoNum type="arabicParenR"/>
            </a:pPr>
            <a:r>
              <a:rPr lang="en-US" altLang="en-US" dirty="0">
                <a:ea typeface="Calibri" panose="020F0502020204030204" pitchFamily="34" charset="0"/>
                <a:cs typeface="Aptos" panose="020B0004020202020204" pitchFamily="34" charset="0"/>
              </a:rPr>
              <a:t>Registration of Delegates</a:t>
            </a:r>
          </a:p>
          <a:p>
            <a:pPr marL="514350" lvl="0" indent="-514350" eaLnBrk="0" fontAlgn="base" hangingPunct="0">
              <a:lnSpc>
                <a:spcPct val="150000"/>
              </a:lnSpc>
              <a:spcBef>
                <a:spcPct val="0"/>
              </a:spcBef>
              <a:spcAft>
                <a:spcPct val="0"/>
              </a:spcAft>
              <a:buFont typeface="+mj-lt"/>
              <a:buAutoNum type="arabicParenR"/>
            </a:pPr>
            <a:r>
              <a:rPr lang="en-US" altLang="en-US" dirty="0">
                <a:ea typeface="Calibri" panose="020F0502020204030204" pitchFamily="34" charset="0"/>
                <a:cs typeface="Aptos" panose="020B0004020202020204" pitchFamily="34" charset="0"/>
              </a:rPr>
              <a:t>Welcome and Report from the Chairman (Ian McMahon)</a:t>
            </a:r>
          </a:p>
          <a:p>
            <a:pPr marL="514350" lvl="0" indent="-514350" eaLnBrk="0" fontAlgn="base" hangingPunct="0">
              <a:lnSpc>
                <a:spcPct val="150000"/>
              </a:lnSpc>
              <a:spcBef>
                <a:spcPct val="0"/>
              </a:spcBef>
              <a:spcAft>
                <a:spcPct val="0"/>
              </a:spcAft>
              <a:buFont typeface="+mj-lt"/>
              <a:buAutoNum type="arabicParenR"/>
            </a:pPr>
            <a:r>
              <a:rPr lang="en-US" altLang="en-US" dirty="0">
                <a:ea typeface="Calibri" panose="020F0502020204030204" pitchFamily="34" charset="0"/>
                <a:cs typeface="Aptos" panose="020B0004020202020204" pitchFamily="34" charset="0"/>
              </a:rPr>
              <a:t>Election of the Bureau (Reinaldo Macedo)</a:t>
            </a:r>
          </a:p>
          <a:p>
            <a:pPr marL="514350" lvl="0" indent="-514350" eaLnBrk="0" fontAlgn="base" hangingPunct="0">
              <a:lnSpc>
                <a:spcPct val="150000"/>
              </a:lnSpc>
              <a:spcBef>
                <a:spcPct val="0"/>
              </a:spcBef>
              <a:spcAft>
                <a:spcPct val="0"/>
              </a:spcAft>
              <a:buFont typeface="+mj-lt"/>
              <a:buAutoNum type="arabicParenR"/>
            </a:pPr>
            <a:r>
              <a:rPr lang="en-US" altLang="en-US" b="1" dirty="0">
                <a:ea typeface="Calibri" panose="020F0502020204030204" pitchFamily="34" charset="0"/>
                <a:cs typeface="Aptos" panose="020B0004020202020204" pitchFamily="34" charset="0"/>
              </a:rPr>
              <a:t>Postal Stationery Qualifying Seminar</a:t>
            </a:r>
          </a:p>
          <a:p>
            <a:pPr lvl="1" eaLnBrk="0" fontAlgn="base" hangingPunct="0">
              <a:lnSpc>
                <a:spcPct val="150000"/>
              </a:lnSpc>
              <a:spcBef>
                <a:spcPct val="0"/>
              </a:spcBef>
              <a:spcAft>
                <a:spcPct val="0"/>
              </a:spcAft>
            </a:pPr>
            <a:r>
              <a:rPr lang="en-US" altLang="en-US" dirty="0">
                <a:ea typeface="Calibri" panose="020F0502020204030204" pitchFamily="34" charset="0"/>
                <a:cs typeface="Aptos" panose="020B0004020202020204" pitchFamily="34" charset="0"/>
              </a:rPr>
              <a:t>Judging Postal Stationery (Mike Smith)</a:t>
            </a:r>
          </a:p>
          <a:p>
            <a:pPr lvl="1" eaLnBrk="0" fontAlgn="base" hangingPunct="0">
              <a:lnSpc>
                <a:spcPct val="150000"/>
              </a:lnSpc>
              <a:spcBef>
                <a:spcPct val="0"/>
              </a:spcBef>
              <a:spcAft>
                <a:spcPct val="0"/>
              </a:spcAft>
            </a:pPr>
            <a:r>
              <a:rPr lang="en-US" altLang="en-US" b="1" dirty="0">
                <a:ea typeface="Calibri" panose="020F0502020204030204" pitchFamily="34" charset="0"/>
                <a:cs typeface="Aptos" panose="020B0004020202020204" pitchFamily="34" charset="0"/>
              </a:rPr>
              <a:t>Treatment (Sam Chiu)</a:t>
            </a:r>
            <a:endParaRPr lang="en-US" altLang="en-US" b="1" dirty="0"/>
          </a:p>
          <a:p>
            <a:endParaRPr lang="da-DK" b="1" dirty="0">
              <a:latin typeface="Times New Roman" panose="02020603050405020304" pitchFamily="18" charset="0"/>
            </a:endParaRPr>
          </a:p>
          <a:p>
            <a:endParaRPr lang="da-DK" dirty="0">
              <a:latin typeface="Times New Roman" panose="02020603050405020304" pitchFamily="18" charset="0"/>
            </a:endParaRPr>
          </a:p>
        </p:txBody>
      </p:sp>
    </p:spTree>
    <p:extLst>
      <p:ext uri="{BB962C8B-B14F-4D97-AF65-F5344CB8AC3E}">
        <p14:creationId xmlns:p14="http://schemas.microsoft.com/office/powerpoint/2010/main" val="29031823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B4D42A-7202-FDA9-42EF-E8B050C3FB14}"/>
              </a:ext>
            </a:extLst>
          </p:cNvPr>
          <p:cNvSpPr>
            <a:spLocks noGrp="1"/>
          </p:cNvSpPr>
          <p:nvPr>
            <p:ph type="title"/>
          </p:nvPr>
        </p:nvSpPr>
        <p:spPr>
          <a:xfrm>
            <a:off x="849084" y="0"/>
            <a:ext cx="8186057" cy="849427"/>
          </a:xfrm>
        </p:spPr>
        <p:txBody>
          <a:bodyPr/>
          <a:lstStyle/>
          <a:p>
            <a:r>
              <a:rPr lang="en-US" dirty="0"/>
              <a:t>February 2026 Newsletter</a:t>
            </a:r>
          </a:p>
        </p:txBody>
      </p:sp>
      <p:sp>
        <p:nvSpPr>
          <p:cNvPr id="7" name="Rectangle 2">
            <a:extLst>
              <a:ext uri="{FF2B5EF4-FFF2-40B4-BE49-F238E27FC236}">
                <a16:creationId xmlns:a16="http://schemas.microsoft.com/office/drawing/2014/main" id="{A9023855-547A-E857-10B8-1CFA59EAC39C}"/>
              </a:ext>
            </a:extLst>
          </p:cNvPr>
          <p:cNvSpPr>
            <a:spLocks noChangeArrowheads="1"/>
          </p:cNvSpPr>
          <p:nvPr/>
        </p:nvSpPr>
        <p:spPr bwMode="auto">
          <a:xfrm>
            <a:off x="4530726" y="261092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dirty="0"/>
          </a:p>
        </p:txBody>
      </p:sp>
      <p:sp>
        <p:nvSpPr>
          <p:cNvPr id="9" name="Content Placeholder 8">
            <a:extLst>
              <a:ext uri="{FF2B5EF4-FFF2-40B4-BE49-F238E27FC236}">
                <a16:creationId xmlns:a16="http://schemas.microsoft.com/office/drawing/2014/main" id="{A6AF5439-7648-BD54-9A8D-209279F03A11}"/>
              </a:ext>
            </a:extLst>
          </p:cNvPr>
          <p:cNvSpPr>
            <a:spLocks noGrp="1"/>
          </p:cNvSpPr>
          <p:nvPr>
            <p:ph idx="1"/>
          </p:nvPr>
        </p:nvSpPr>
        <p:spPr>
          <a:xfrm>
            <a:off x="475927" y="912474"/>
            <a:ext cx="11279193" cy="5865680"/>
          </a:xfrm>
        </p:spPr>
        <p:txBody>
          <a:bodyPr>
            <a:normAutofit fontScale="25000" lnSpcReduction="20000"/>
          </a:bodyPr>
          <a:lstStyle/>
          <a:p>
            <a:pPr algn="just"/>
            <a:r>
              <a:rPr lang="en-GB" sz="8000" dirty="0">
                <a:effectLst/>
                <a:ea typeface="Times New Roman" panose="02020603050405020304" pitchFamily="18" charset="0"/>
              </a:rPr>
              <a:t>Message from the Chairman</a:t>
            </a:r>
          </a:p>
          <a:p>
            <a:pPr algn="just"/>
            <a:r>
              <a:rPr lang="en-GB" sz="8000" dirty="0">
                <a:effectLst/>
                <a:ea typeface="Times New Roman" panose="02020603050405020304" pitchFamily="18" charset="0"/>
              </a:rPr>
              <a:t>Message from the Secretary</a:t>
            </a:r>
          </a:p>
          <a:p>
            <a:pPr algn="just"/>
            <a:r>
              <a:rPr lang="en-GB" sz="8000" dirty="0"/>
              <a:t>FIP Postal Stationery Commission</a:t>
            </a:r>
          </a:p>
          <a:p>
            <a:pPr algn="just"/>
            <a:r>
              <a:rPr lang="en-GB" sz="8000" dirty="0"/>
              <a:t>General News and </a:t>
            </a:r>
            <a:r>
              <a:rPr lang="en-GB" sz="8000" dirty="0">
                <a:effectLst/>
                <a:ea typeface="Times New Roman" panose="02020603050405020304" pitchFamily="18" charset="0"/>
              </a:rPr>
              <a:t>Administrative Matters </a:t>
            </a:r>
            <a:endParaRPr lang="en-US" sz="8000" dirty="0">
              <a:effectLst/>
              <a:ea typeface="Times New Roman" panose="02020603050405020304" pitchFamily="18" charset="0"/>
            </a:endParaRPr>
          </a:p>
          <a:p>
            <a:pPr algn="just"/>
            <a:r>
              <a:rPr lang="en-GB" sz="8000" dirty="0">
                <a:effectLst/>
                <a:ea typeface="Times New Roman" panose="02020603050405020304" pitchFamily="18" charset="0"/>
              </a:rPr>
              <a:t>Commission Website &amp; Facebook Pages</a:t>
            </a:r>
            <a:endParaRPr lang="en-US" sz="8000" dirty="0">
              <a:effectLst/>
              <a:ea typeface="Times New Roman" panose="02020603050405020304" pitchFamily="18" charset="0"/>
            </a:endParaRPr>
          </a:p>
          <a:p>
            <a:pPr algn="just"/>
            <a:r>
              <a:rPr lang="en-GB" sz="8000" dirty="0">
                <a:effectLst/>
                <a:ea typeface="Times New Roman" panose="02020603050405020304" pitchFamily="18" charset="0"/>
              </a:rPr>
              <a:t>News from Delegates</a:t>
            </a:r>
            <a:endParaRPr lang="en-US" sz="8000" dirty="0">
              <a:effectLst/>
              <a:ea typeface="Times New Roman" panose="02020603050405020304" pitchFamily="18" charset="0"/>
            </a:endParaRPr>
          </a:p>
          <a:p>
            <a:pPr algn="just"/>
            <a:r>
              <a:rPr lang="en-GB" sz="8000" dirty="0">
                <a:effectLst/>
                <a:ea typeface="Times New Roman" panose="02020603050405020304" pitchFamily="18" charset="0"/>
              </a:rPr>
              <a:t>Postal Stationery Results for FIP/Continental Exhibitions</a:t>
            </a:r>
            <a:endParaRPr lang="en-US" sz="8000" dirty="0">
              <a:effectLst/>
              <a:ea typeface="Times New Roman" panose="02020603050405020304" pitchFamily="18" charset="0"/>
            </a:endParaRPr>
          </a:p>
          <a:p>
            <a:pPr algn="just"/>
            <a:r>
              <a:rPr lang="en-GB" sz="8000" dirty="0">
                <a:effectLst/>
                <a:ea typeface="Times New Roman" panose="02020603050405020304" pitchFamily="18" charset="0"/>
              </a:rPr>
              <a:t>Future International Exhibitions</a:t>
            </a:r>
          </a:p>
          <a:p>
            <a:pPr algn="just"/>
            <a:r>
              <a:rPr lang="en-US" sz="8000" dirty="0"/>
              <a:t>Book Reviews: Study Of Postal Stationery, </a:t>
            </a:r>
          </a:p>
          <a:p>
            <a:pPr marL="0" indent="0" algn="just">
              <a:buNone/>
            </a:pPr>
            <a:r>
              <a:rPr lang="en-US" sz="8000" dirty="0"/>
              <a:t>    </a:t>
            </a:r>
            <a:r>
              <a:rPr lang="en-US" sz="8000" dirty="0" err="1"/>
              <a:t>Ouyue</a:t>
            </a:r>
            <a:r>
              <a:rPr lang="en-US" sz="8000" dirty="0"/>
              <a:t> Postal Stationery Research Association; </a:t>
            </a:r>
          </a:p>
          <a:p>
            <a:pPr marL="0" indent="0" algn="just">
              <a:buNone/>
            </a:pPr>
            <a:r>
              <a:rPr lang="en-US" sz="8000" dirty="0"/>
              <a:t>    Postal Stationery Catalogue 1946-2024 Of North Korea </a:t>
            </a:r>
            <a:endParaRPr lang="en-GB" sz="8000" dirty="0"/>
          </a:p>
          <a:p>
            <a:pPr algn="just"/>
            <a:r>
              <a:rPr lang="en-GB" sz="8000" dirty="0">
                <a:effectLst/>
                <a:ea typeface="Times New Roman" panose="02020603050405020304" pitchFamily="18" charset="0"/>
              </a:rPr>
              <a:t>Literature; Contents of Postal Stationery Society Journals</a:t>
            </a:r>
            <a:endParaRPr lang="en-US" sz="8000" dirty="0">
              <a:effectLst/>
              <a:ea typeface="Times New Roman" panose="02020603050405020304" pitchFamily="18" charset="0"/>
            </a:endParaRPr>
          </a:p>
          <a:p>
            <a:pPr algn="just"/>
            <a:r>
              <a:rPr lang="en-GB" sz="8000" dirty="0">
                <a:effectLst/>
                <a:ea typeface="Times New Roman" panose="02020603050405020304" pitchFamily="18" charset="0"/>
              </a:rPr>
              <a:t>Reviews, Books and Catalogues</a:t>
            </a:r>
            <a:endParaRPr lang="en-US" sz="8000" dirty="0">
              <a:effectLst/>
              <a:ea typeface="Times New Roman" panose="02020603050405020304" pitchFamily="18" charset="0"/>
            </a:endParaRPr>
          </a:p>
          <a:p>
            <a:pPr algn="just"/>
            <a:r>
              <a:rPr lang="en-GB" sz="8000" dirty="0">
                <a:effectLst/>
                <a:ea typeface="Times New Roman" panose="02020603050405020304" pitchFamily="18" charset="0"/>
              </a:rPr>
              <a:t>The Bureau</a:t>
            </a:r>
            <a:endParaRPr lang="en-US" sz="8000" dirty="0">
              <a:effectLst/>
              <a:ea typeface="Times New Roman" panose="02020603050405020304" pitchFamily="18" charset="0"/>
            </a:endParaRPr>
          </a:p>
          <a:p>
            <a:pPr fontAlgn="t"/>
            <a:r>
              <a:rPr lang="en-GB" sz="8000" dirty="0">
                <a:effectLst/>
                <a:ea typeface="Times New Roman" panose="02020603050405020304" pitchFamily="18" charset="0"/>
              </a:rPr>
              <a:t>The Commission Delegates</a:t>
            </a:r>
          </a:p>
          <a:p>
            <a:pPr algn="just"/>
            <a:r>
              <a:rPr lang="en-GB" sz="8000" dirty="0">
                <a:effectLst/>
                <a:ea typeface="Times New Roman" panose="02020603050405020304" pitchFamily="18" charset="0"/>
              </a:rPr>
              <a:t>FIP Jurors and Team Leaders</a:t>
            </a:r>
            <a:r>
              <a:rPr lang="en-GB" sz="4800" b="1" dirty="0">
                <a:latin typeface="Arial" panose="020B0604020202020204" pitchFamily="34" charset="0"/>
                <a:ea typeface="Times New Roman" panose="02020603050405020304" pitchFamily="18" charset="0"/>
                <a:cs typeface="Arial" panose="020B0604020202020204" pitchFamily="34" charset="0"/>
              </a:rPr>
              <a:t>					</a:t>
            </a:r>
          </a:p>
          <a:p>
            <a:pPr marL="0" indent="0">
              <a:buNone/>
            </a:pPr>
            <a:r>
              <a:rPr lang="en-GB" sz="4800" b="1" dirty="0">
                <a:latin typeface="Arial" panose="020B0604020202020204" pitchFamily="34" charset="0"/>
                <a:ea typeface="Times New Roman" panose="02020603050405020304" pitchFamily="18" charset="0"/>
                <a:cs typeface="Arial" panose="020B0604020202020204" pitchFamily="34" charset="0"/>
              </a:rPr>
              <a:t>Copies available to all – email secretary Mike Smith </a:t>
            </a:r>
            <a:r>
              <a:rPr lang="en-US" sz="4800" dirty="0">
                <a:latin typeface="Arial" panose="020B0604020202020204" pitchFamily="34" charset="0"/>
                <a:cs typeface="Arial" panose="020B0604020202020204" pitchFamily="34" charset="0"/>
                <a:hlinkClick r:id="rId2"/>
              </a:rPr>
              <a:t>mikesmith.philatelist@gmail.com</a:t>
            </a:r>
            <a:endParaRPr lang="en-US" sz="4800" b="1" dirty="0">
              <a:latin typeface="Arial" panose="020B0604020202020204" pitchFamily="34" charset="0"/>
              <a:ea typeface="Times New Roman" panose="02020603050405020304" pitchFamily="18" charset="0"/>
              <a:cs typeface="Arial" panose="020B0604020202020204" pitchFamily="34" charset="0"/>
            </a:endParaRPr>
          </a:p>
          <a:p>
            <a:endParaRPr lang="en-US" dirty="0"/>
          </a:p>
        </p:txBody>
      </p:sp>
      <p:pic>
        <p:nvPicPr>
          <p:cNvPr id="4" name="Picture 3">
            <a:extLst>
              <a:ext uri="{FF2B5EF4-FFF2-40B4-BE49-F238E27FC236}">
                <a16:creationId xmlns:a16="http://schemas.microsoft.com/office/drawing/2014/main" id="{AECFB4DD-66EF-2DAF-906F-811CCF646E0A}"/>
              </a:ext>
            </a:extLst>
          </p:cNvPr>
          <p:cNvPicPr>
            <a:picLocks noChangeAspect="1"/>
          </p:cNvPicPr>
          <p:nvPr/>
        </p:nvPicPr>
        <p:blipFill>
          <a:blip r:embed="rId3"/>
          <a:stretch>
            <a:fillRect/>
          </a:stretch>
        </p:blipFill>
        <p:spPr>
          <a:xfrm>
            <a:off x="8187873" y="424713"/>
            <a:ext cx="3665243" cy="5520813"/>
          </a:xfrm>
          <a:prstGeom prst="rect">
            <a:avLst/>
          </a:prstGeom>
          <a:ln>
            <a:solidFill>
              <a:schemeClr val="tx1"/>
            </a:solidFill>
          </a:ln>
        </p:spPr>
      </p:pic>
    </p:spTree>
    <p:extLst>
      <p:ext uri="{BB962C8B-B14F-4D97-AF65-F5344CB8AC3E}">
        <p14:creationId xmlns:p14="http://schemas.microsoft.com/office/powerpoint/2010/main" val="108173532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F893AB-3E14-3533-9770-0A5B0F997B91}"/>
              </a:ext>
            </a:extLst>
          </p:cNvPr>
          <p:cNvSpPr>
            <a:spLocks noGrp="1"/>
          </p:cNvSpPr>
          <p:nvPr>
            <p:ph type="ctrTitle"/>
          </p:nvPr>
        </p:nvSpPr>
        <p:spPr>
          <a:xfrm>
            <a:off x="1524000" y="1167553"/>
            <a:ext cx="9144000" cy="2890836"/>
          </a:xfrm>
        </p:spPr>
        <p:txBody>
          <a:bodyPr/>
          <a:lstStyle/>
          <a:p>
            <a:r>
              <a:rPr lang="en-CA" dirty="0">
                <a:latin typeface="Britannic Bold" panose="020B0903060703020204" pitchFamily="34" charset="0"/>
              </a:rPr>
              <a:t>Treatment </a:t>
            </a:r>
            <a:br>
              <a:rPr lang="en-CA" dirty="0"/>
            </a:br>
            <a:r>
              <a:rPr lang="en-CA" dirty="0"/>
              <a:t>in Postal Stationery </a:t>
            </a:r>
            <a:br>
              <a:rPr lang="en-CA" dirty="0"/>
            </a:br>
            <a:r>
              <a:rPr lang="en-CA" dirty="0"/>
              <a:t>Judging</a:t>
            </a:r>
          </a:p>
        </p:txBody>
      </p:sp>
      <p:sp>
        <p:nvSpPr>
          <p:cNvPr id="3" name="Subtitle 2">
            <a:extLst>
              <a:ext uri="{FF2B5EF4-FFF2-40B4-BE49-F238E27FC236}">
                <a16:creationId xmlns:a16="http://schemas.microsoft.com/office/drawing/2014/main" id="{3A3C72AF-342D-C294-6CDF-117C601DCB2C}"/>
              </a:ext>
            </a:extLst>
          </p:cNvPr>
          <p:cNvSpPr>
            <a:spLocks noGrp="1"/>
          </p:cNvSpPr>
          <p:nvPr>
            <p:ph type="subTitle" idx="1"/>
          </p:nvPr>
        </p:nvSpPr>
        <p:spPr>
          <a:xfrm>
            <a:off x="1671424" y="4245029"/>
            <a:ext cx="9144000" cy="2225673"/>
          </a:xfrm>
        </p:spPr>
        <p:txBody>
          <a:bodyPr>
            <a:normAutofit/>
          </a:bodyPr>
          <a:lstStyle/>
          <a:p>
            <a:r>
              <a:rPr lang="en-CA" sz="1800" dirty="0"/>
              <a:t>Presented at Macao, June 2026</a:t>
            </a:r>
          </a:p>
          <a:p>
            <a:r>
              <a:rPr lang="en-CA" sz="2800" b="1" dirty="0">
                <a:solidFill>
                  <a:srgbClr val="FF0000"/>
                </a:solidFill>
              </a:rPr>
              <a:t>On behalf of the Postal Stationery Commission</a:t>
            </a:r>
          </a:p>
          <a:p>
            <a:r>
              <a:rPr lang="en-CA" dirty="0"/>
              <a:t>Sam Chiu Ph.D.</a:t>
            </a:r>
          </a:p>
          <a:p>
            <a:r>
              <a:rPr lang="en-CA" sz="1600" dirty="0"/>
              <a:t>FRPSC, FRPSL, FIP Jury Fellow, AIEP</a:t>
            </a:r>
          </a:p>
        </p:txBody>
      </p:sp>
      <p:pic>
        <p:nvPicPr>
          <p:cNvPr id="4" name="Picture 3">
            <a:extLst>
              <a:ext uri="{FF2B5EF4-FFF2-40B4-BE49-F238E27FC236}">
                <a16:creationId xmlns:a16="http://schemas.microsoft.com/office/drawing/2014/main" id="{74710E19-427F-5251-0573-72226ECE4259}"/>
              </a:ext>
            </a:extLst>
          </p:cNvPr>
          <p:cNvPicPr>
            <a:picLocks noChangeAspect="1"/>
          </p:cNvPicPr>
          <p:nvPr/>
        </p:nvPicPr>
        <p:blipFill>
          <a:blip r:embed="rId2"/>
          <a:stretch>
            <a:fillRect/>
          </a:stretch>
        </p:blipFill>
        <p:spPr>
          <a:xfrm>
            <a:off x="1417767" y="121492"/>
            <a:ext cx="9039225" cy="1352550"/>
          </a:xfrm>
          <a:prstGeom prst="rect">
            <a:avLst/>
          </a:prstGeom>
        </p:spPr>
      </p:pic>
      <p:sp>
        <p:nvSpPr>
          <p:cNvPr id="5" name="TextBox 4">
            <a:extLst>
              <a:ext uri="{FF2B5EF4-FFF2-40B4-BE49-F238E27FC236}">
                <a16:creationId xmlns:a16="http://schemas.microsoft.com/office/drawing/2014/main" id="{A913BF59-0B24-97EE-A52C-525919314B83}"/>
              </a:ext>
            </a:extLst>
          </p:cNvPr>
          <p:cNvSpPr txBox="1"/>
          <p:nvPr/>
        </p:nvSpPr>
        <p:spPr>
          <a:xfrm>
            <a:off x="0" y="6492875"/>
            <a:ext cx="12192000" cy="338554"/>
          </a:xfrm>
          <a:prstGeom prst="rect">
            <a:avLst/>
          </a:prstGeom>
          <a:solidFill>
            <a:schemeClr val="bg1">
              <a:lumMod val="65000"/>
            </a:schemeClr>
          </a:solidFill>
        </p:spPr>
        <p:txBody>
          <a:bodyPr wrap="square" rtlCol="0">
            <a:spAutoFit/>
          </a:bodyPr>
          <a:lstStyle/>
          <a:p>
            <a:r>
              <a:rPr lang="en-CA" sz="1600" b="1" dirty="0">
                <a:solidFill>
                  <a:schemeClr val="bg1"/>
                </a:solidFill>
              </a:rPr>
              <a:t>	FIP – The Postal Stationery Commission					https://postalstationery.f.i.p.ch/	</a:t>
            </a:r>
          </a:p>
        </p:txBody>
      </p:sp>
    </p:spTree>
    <p:extLst>
      <p:ext uri="{BB962C8B-B14F-4D97-AF65-F5344CB8AC3E}">
        <p14:creationId xmlns:p14="http://schemas.microsoft.com/office/powerpoint/2010/main" val="80558496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F0580B-A227-0C87-3BE9-873C26A8C5E2}"/>
              </a:ext>
            </a:extLst>
          </p:cNvPr>
          <p:cNvSpPr>
            <a:spLocks noGrp="1"/>
          </p:cNvSpPr>
          <p:nvPr>
            <p:ph type="title"/>
          </p:nvPr>
        </p:nvSpPr>
        <p:spPr/>
        <p:txBody>
          <a:bodyPr/>
          <a:lstStyle/>
          <a:p>
            <a:pPr algn="ctr"/>
            <a:r>
              <a:rPr lang="en-CA" dirty="0"/>
              <a:t>Assumptions</a:t>
            </a:r>
          </a:p>
        </p:txBody>
      </p:sp>
      <p:sp>
        <p:nvSpPr>
          <p:cNvPr id="3" name="Content Placeholder 2">
            <a:extLst>
              <a:ext uri="{FF2B5EF4-FFF2-40B4-BE49-F238E27FC236}">
                <a16:creationId xmlns:a16="http://schemas.microsoft.com/office/drawing/2014/main" id="{195B37E7-7193-B95F-88A9-B35E9C1D5502}"/>
              </a:ext>
            </a:extLst>
          </p:cNvPr>
          <p:cNvSpPr>
            <a:spLocks noGrp="1"/>
          </p:cNvSpPr>
          <p:nvPr>
            <p:ph idx="1"/>
          </p:nvPr>
        </p:nvSpPr>
        <p:spPr>
          <a:xfrm>
            <a:off x="2167128" y="2340863"/>
            <a:ext cx="8348472" cy="1947673"/>
          </a:xfrm>
        </p:spPr>
        <p:txBody>
          <a:bodyPr>
            <a:normAutofit fontScale="92500" lnSpcReduction="10000"/>
          </a:bodyPr>
          <a:lstStyle/>
          <a:p>
            <a:r>
              <a:rPr lang="en-CA" dirty="0"/>
              <a:t>Those in attendance are seasoned exhibitors and/or have national-level judging accreditations</a:t>
            </a:r>
          </a:p>
          <a:p>
            <a:r>
              <a:rPr lang="en-CA" dirty="0"/>
              <a:t>Understand what the abbreviations GREV, SREV refer to</a:t>
            </a:r>
          </a:p>
          <a:p>
            <a:r>
              <a:rPr lang="en-CA" dirty="0"/>
              <a:t>Explain where to locate these documents for further reference</a:t>
            </a:r>
          </a:p>
          <a:p>
            <a:endParaRPr lang="en-CA" dirty="0"/>
          </a:p>
        </p:txBody>
      </p:sp>
    </p:spTree>
    <p:extLst>
      <p:ext uri="{BB962C8B-B14F-4D97-AF65-F5344CB8AC3E}">
        <p14:creationId xmlns:p14="http://schemas.microsoft.com/office/powerpoint/2010/main" val="387799702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73B53-AC9C-F21E-8B82-C68C4E44A2FA}"/>
              </a:ext>
            </a:extLst>
          </p:cNvPr>
          <p:cNvSpPr>
            <a:spLocks noGrp="1"/>
          </p:cNvSpPr>
          <p:nvPr>
            <p:ph type="title"/>
          </p:nvPr>
        </p:nvSpPr>
        <p:spPr/>
        <p:txBody>
          <a:bodyPr/>
          <a:lstStyle/>
          <a:p>
            <a:pPr algn="ctr"/>
            <a:r>
              <a:rPr lang="en-CA" dirty="0"/>
              <a:t>Approach</a:t>
            </a:r>
          </a:p>
        </p:txBody>
      </p:sp>
      <p:sp>
        <p:nvSpPr>
          <p:cNvPr id="3" name="Content Placeholder 2">
            <a:extLst>
              <a:ext uri="{FF2B5EF4-FFF2-40B4-BE49-F238E27FC236}">
                <a16:creationId xmlns:a16="http://schemas.microsoft.com/office/drawing/2014/main" id="{B9817ABD-6425-02D3-B0D6-91F87349848F}"/>
              </a:ext>
            </a:extLst>
          </p:cNvPr>
          <p:cNvSpPr>
            <a:spLocks noGrp="1"/>
          </p:cNvSpPr>
          <p:nvPr>
            <p:ph idx="1"/>
          </p:nvPr>
        </p:nvSpPr>
        <p:spPr>
          <a:xfrm>
            <a:off x="2962656" y="2139695"/>
            <a:ext cx="6044184" cy="4037267"/>
          </a:xfrm>
        </p:spPr>
        <p:txBody>
          <a:bodyPr/>
          <a:lstStyle/>
          <a:p>
            <a:r>
              <a:rPr lang="en-CA" dirty="0"/>
              <a:t>“Back to the Basics”</a:t>
            </a:r>
          </a:p>
          <a:p>
            <a:r>
              <a:rPr lang="en-CA" dirty="0"/>
              <a:t>Referencing the requirements for treatment as stated in </a:t>
            </a:r>
            <a:r>
              <a:rPr lang="en-CA" b="1" dirty="0">
                <a:solidFill>
                  <a:srgbClr val="FF0000"/>
                </a:solidFill>
              </a:rPr>
              <a:t>GREV and SREV</a:t>
            </a:r>
          </a:p>
          <a:p>
            <a:r>
              <a:rPr lang="en-CA" dirty="0"/>
              <a:t>What should juries be looking for in the evaluation of treatment in an exhibit? </a:t>
            </a:r>
          </a:p>
          <a:p>
            <a:pPr marL="0" indent="0">
              <a:buNone/>
            </a:pPr>
            <a:r>
              <a:rPr lang="en-CA" dirty="0"/>
              <a:t>	</a:t>
            </a:r>
          </a:p>
        </p:txBody>
      </p:sp>
    </p:spTree>
    <p:extLst>
      <p:ext uri="{BB962C8B-B14F-4D97-AF65-F5344CB8AC3E}">
        <p14:creationId xmlns:p14="http://schemas.microsoft.com/office/powerpoint/2010/main" val="223391381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287236-9BEA-2C0F-86A7-5C7B1EE4434A}"/>
              </a:ext>
            </a:extLst>
          </p:cNvPr>
          <p:cNvSpPr>
            <a:spLocks noGrp="1"/>
          </p:cNvSpPr>
          <p:nvPr>
            <p:ph type="title"/>
          </p:nvPr>
        </p:nvSpPr>
        <p:spPr/>
        <p:txBody>
          <a:bodyPr/>
          <a:lstStyle/>
          <a:p>
            <a:pPr algn="ctr"/>
            <a:r>
              <a:rPr lang="en-CA" dirty="0"/>
              <a:t>GREV Criteria for Evaluation for Treatment</a:t>
            </a:r>
          </a:p>
        </p:txBody>
      </p:sp>
      <p:sp>
        <p:nvSpPr>
          <p:cNvPr id="3" name="Content Placeholder 2">
            <a:extLst>
              <a:ext uri="{FF2B5EF4-FFF2-40B4-BE49-F238E27FC236}">
                <a16:creationId xmlns:a16="http://schemas.microsoft.com/office/drawing/2014/main" id="{98080241-F8CC-B23B-B16D-444B0EEBB2FC}"/>
              </a:ext>
            </a:extLst>
          </p:cNvPr>
          <p:cNvSpPr>
            <a:spLocks noGrp="1"/>
          </p:cNvSpPr>
          <p:nvPr>
            <p:ph idx="1"/>
          </p:nvPr>
        </p:nvSpPr>
        <p:spPr>
          <a:xfrm>
            <a:off x="1656588" y="2616928"/>
            <a:ext cx="8878824" cy="1325563"/>
          </a:xfrm>
          <a:ln w="28575">
            <a:solidFill>
              <a:srgbClr val="FF0000"/>
            </a:solidFill>
          </a:ln>
        </p:spPr>
        <p:txBody>
          <a:bodyPr/>
          <a:lstStyle/>
          <a:p>
            <a:r>
              <a:rPr lang="en-US" dirty="0"/>
              <a:t>4.5 The criterion of "Treatment" requires an evaluation of the completeness and correctness of the </a:t>
            </a:r>
            <a:r>
              <a:rPr lang="en-US" dirty="0">
                <a:highlight>
                  <a:srgbClr val="FFFF00"/>
                </a:highlight>
              </a:rPr>
              <a:t>selected material </a:t>
            </a:r>
            <a:r>
              <a:rPr lang="en-US" dirty="0"/>
              <a:t>made by the exhibitor to illustrate his chosen subject.</a:t>
            </a:r>
            <a:endParaRPr lang="en-CA" dirty="0"/>
          </a:p>
        </p:txBody>
      </p:sp>
      <p:sp>
        <p:nvSpPr>
          <p:cNvPr id="5" name="Content Placeholder 5">
            <a:extLst>
              <a:ext uri="{FF2B5EF4-FFF2-40B4-BE49-F238E27FC236}">
                <a16:creationId xmlns:a16="http://schemas.microsoft.com/office/drawing/2014/main" id="{27D2F6A7-5FA0-266B-8E9F-BE4E32A81746}"/>
              </a:ext>
            </a:extLst>
          </p:cNvPr>
          <p:cNvSpPr txBox="1">
            <a:spLocks/>
          </p:cNvSpPr>
          <p:nvPr/>
        </p:nvSpPr>
        <p:spPr>
          <a:xfrm>
            <a:off x="4765548" y="4325113"/>
            <a:ext cx="2660904" cy="160020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CA" b="1" u="sng" dirty="0"/>
              <a:t>Key words:</a:t>
            </a:r>
          </a:p>
          <a:p>
            <a:r>
              <a:rPr lang="en-CA" dirty="0"/>
              <a:t>Completeness </a:t>
            </a:r>
          </a:p>
          <a:p>
            <a:r>
              <a:rPr lang="en-CA" dirty="0"/>
              <a:t>Correctness</a:t>
            </a:r>
          </a:p>
        </p:txBody>
      </p:sp>
    </p:spTree>
    <p:extLst>
      <p:ext uri="{BB962C8B-B14F-4D97-AF65-F5344CB8AC3E}">
        <p14:creationId xmlns:p14="http://schemas.microsoft.com/office/powerpoint/2010/main" val="2891610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7F8DA6-AFCB-7BE0-9F93-221F67677E7E}"/>
              </a:ext>
            </a:extLst>
          </p:cNvPr>
          <p:cNvSpPr>
            <a:spLocks noGrp="1"/>
          </p:cNvSpPr>
          <p:nvPr>
            <p:ph type="title"/>
          </p:nvPr>
        </p:nvSpPr>
        <p:spPr/>
        <p:txBody>
          <a:bodyPr/>
          <a:lstStyle/>
          <a:p>
            <a:pPr algn="ctr"/>
            <a:r>
              <a:rPr lang="en-CA" dirty="0"/>
              <a:t>Observations</a:t>
            </a:r>
          </a:p>
        </p:txBody>
      </p:sp>
      <p:sp>
        <p:nvSpPr>
          <p:cNvPr id="3" name="Content Placeholder 2">
            <a:extLst>
              <a:ext uri="{FF2B5EF4-FFF2-40B4-BE49-F238E27FC236}">
                <a16:creationId xmlns:a16="http://schemas.microsoft.com/office/drawing/2014/main" id="{EA78EAC5-97B2-1E66-90D3-C22529EB4761}"/>
              </a:ext>
            </a:extLst>
          </p:cNvPr>
          <p:cNvSpPr>
            <a:spLocks noGrp="1"/>
          </p:cNvSpPr>
          <p:nvPr>
            <p:ph idx="1"/>
          </p:nvPr>
        </p:nvSpPr>
        <p:spPr>
          <a:xfrm>
            <a:off x="2749296" y="2054378"/>
            <a:ext cx="6693408" cy="2165922"/>
          </a:xfrm>
        </p:spPr>
        <p:txBody>
          <a:bodyPr>
            <a:noAutofit/>
          </a:bodyPr>
          <a:lstStyle/>
          <a:p>
            <a:pPr algn="just"/>
            <a:r>
              <a:rPr lang="en-CA" dirty="0"/>
              <a:t>At this level of exhibiting, “Correctness” of material in exhibits is usually not an issue</a:t>
            </a:r>
          </a:p>
          <a:p>
            <a:pPr algn="just"/>
            <a:r>
              <a:rPr lang="en-CA" dirty="0"/>
              <a:t>However, occasionally exhibits are entered or transferred to the PS class largely comprised of material which is not treated as postal stationery, e.g. treated as postal history. These exhibits should not be judged as PS.</a:t>
            </a:r>
          </a:p>
        </p:txBody>
      </p:sp>
    </p:spTree>
    <p:extLst>
      <p:ext uri="{BB962C8B-B14F-4D97-AF65-F5344CB8AC3E}">
        <p14:creationId xmlns:p14="http://schemas.microsoft.com/office/powerpoint/2010/main" val="119915318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59C95A-90BE-C0F3-AD6B-BC5CBEF183C3}"/>
              </a:ext>
            </a:extLst>
          </p:cNvPr>
          <p:cNvSpPr>
            <a:spLocks noGrp="1"/>
          </p:cNvSpPr>
          <p:nvPr>
            <p:ph type="title"/>
          </p:nvPr>
        </p:nvSpPr>
        <p:spPr/>
        <p:txBody>
          <a:bodyPr/>
          <a:lstStyle/>
          <a:p>
            <a:pPr algn="ctr"/>
            <a:r>
              <a:rPr lang="en-CA" dirty="0"/>
              <a:t>Treatment</a:t>
            </a:r>
            <a:br>
              <a:rPr lang="en-CA" dirty="0"/>
            </a:br>
            <a:r>
              <a:rPr lang="en-CA" dirty="0"/>
              <a:t>from SREV for PS</a:t>
            </a:r>
          </a:p>
        </p:txBody>
      </p:sp>
      <p:pic>
        <p:nvPicPr>
          <p:cNvPr id="5" name="Content Placeholder 4" descr="Text&#10;&#10;Description automatically generated">
            <a:extLst>
              <a:ext uri="{FF2B5EF4-FFF2-40B4-BE49-F238E27FC236}">
                <a16:creationId xmlns:a16="http://schemas.microsoft.com/office/drawing/2014/main" id="{F0C1E90A-7089-E8ED-1E87-62A17819F7F7}"/>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406939" y="1724016"/>
            <a:ext cx="11230770" cy="1481720"/>
          </a:xfrm>
          <a:ln w="28575">
            <a:solidFill>
              <a:srgbClr val="FF0000"/>
            </a:solidFill>
          </a:ln>
        </p:spPr>
      </p:pic>
      <p:sp>
        <p:nvSpPr>
          <p:cNvPr id="6" name="Content Placeholder 5">
            <a:extLst>
              <a:ext uri="{FF2B5EF4-FFF2-40B4-BE49-F238E27FC236}">
                <a16:creationId xmlns:a16="http://schemas.microsoft.com/office/drawing/2014/main" id="{B2C30EFA-8600-3534-0886-5293311B18BA}"/>
              </a:ext>
            </a:extLst>
          </p:cNvPr>
          <p:cNvSpPr>
            <a:spLocks noGrp="1"/>
          </p:cNvSpPr>
          <p:nvPr>
            <p:ph sz="half" idx="2"/>
          </p:nvPr>
        </p:nvSpPr>
        <p:spPr>
          <a:xfrm>
            <a:off x="2898648" y="3279710"/>
            <a:ext cx="6876288" cy="3139751"/>
          </a:xfrm>
        </p:spPr>
        <p:txBody>
          <a:bodyPr>
            <a:normAutofit/>
          </a:bodyPr>
          <a:lstStyle/>
          <a:p>
            <a:r>
              <a:rPr lang="en-CA" b="1" u="sng" dirty="0"/>
              <a:t>Key words:</a:t>
            </a:r>
          </a:p>
          <a:p>
            <a:r>
              <a:rPr lang="en-CA" dirty="0"/>
              <a:t>Balanced</a:t>
            </a:r>
          </a:p>
          <a:p>
            <a:r>
              <a:rPr lang="en-CA" dirty="0"/>
              <a:t>Logical Progression / Easy to Follow</a:t>
            </a:r>
          </a:p>
          <a:p>
            <a:r>
              <a:rPr lang="en-CA" dirty="0"/>
              <a:t>Clear/concise write up</a:t>
            </a:r>
          </a:p>
          <a:p>
            <a:r>
              <a:rPr lang="en-CA" dirty="0"/>
              <a:t>Introduction/plan represented in display</a:t>
            </a:r>
          </a:p>
          <a:p>
            <a:r>
              <a:rPr lang="en-CA" dirty="0">
                <a:highlight>
                  <a:srgbClr val="FFFF00"/>
                </a:highlight>
              </a:rPr>
              <a:t>Helps jurors to appreciate the exhibit</a:t>
            </a:r>
          </a:p>
        </p:txBody>
      </p:sp>
    </p:spTree>
    <p:extLst>
      <p:ext uri="{BB962C8B-B14F-4D97-AF65-F5344CB8AC3E}">
        <p14:creationId xmlns:p14="http://schemas.microsoft.com/office/powerpoint/2010/main" val="31863753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6A881C6-6535-5956-869A-D526E19C2A81}"/>
              </a:ext>
            </a:extLst>
          </p:cNvPr>
          <p:cNvSpPr>
            <a:spLocks noGrp="1"/>
          </p:cNvSpPr>
          <p:nvPr>
            <p:ph type="title"/>
          </p:nvPr>
        </p:nvSpPr>
        <p:spPr/>
        <p:txBody>
          <a:bodyPr/>
          <a:lstStyle/>
          <a:p>
            <a:pPr algn="ctr"/>
            <a:r>
              <a:rPr lang="en-CA" dirty="0"/>
              <a:t>Continue from </a:t>
            </a:r>
            <a:br>
              <a:rPr lang="en-CA" dirty="0"/>
            </a:br>
            <a:r>
              <a:rPr lang="en-CA" dirty="0"/>
              <a:t>3.1 Treatment from SREV for PS</a:t>
            </a:r>
          </a:p>
        </p:txBody>
      </p:sp>
      <p:pic>
        <p:nvPicPr>
          <p:cNvPr id="8" name="Content Placeholder 7">
            <a:extLst>
              <a:ext uri="{FF2B5EF4-FFF2-40B4-BE49-F238E27FC236}">
                <a16:creationId xmlns:a16="http://schemas.microsoft.com/office/drawing/2014/main" id="{C866809B-FCE3-DC5E-2F03-80566E9738AE}"/>
              </a:ext>
            </a:extLst>
          </p:cNvPr>
          <p:cNvPicPr>
            <a:picLocks noGrp="1" noChangeAspect="1"/>
          </p:cNvPicPr>
          <p:nvPr>
            <p:ph idx="1"/>
          </p:nvPr>
        </p:nvPicPr>
        <p:blipFill>
          <a:blip r:embed="rId2"/>
          <a:stretch>
            <a:fillRect/>
          </a:stretch>
        </p:blipFill>
        <p:spPr>
          <a:xfrm>
            <a:off x="257786" y="2184464"/>
            <a:ext cx="11676428" cy="2680144"/>
          </a:xfrm>
          <a:ln w="28575">
            <a:solidFill>
              <a:srgbClr val="FF0000"/>
            </a:solidFill>
          </a:ln>
        </p:spPr>
      </p:pic>
      <p:sp>
        <p:nvSpPr>
          <p:cNvPr id="9" name="TextBox 8">
            <a:extLst>
              <a:ext uri="{FF2B5EF4-FFF2-40B4-BE49-F238E27FC236}">
                <a16:creationId xmlns:a16="http://schemas.microsoft.com/office/drawing/2014/main" id="{DC1F486B-25EF-74D7-06CD-3BE26C82EC6C}"/>
              </a:ext>
            </a:extLst>
          </p:cNvPr>
          <p:cNvSpPr txBox="1"/>
          <p:nvPr/>
        </p:nvSpPr>
        <p:spPr>
          <a:xfrm>
            <a:off x="3549396" y="5217076"/>
            <a:ext cx="5093208" cy="923330"/>
          </a:xfrm>
          <a:prstGeom prst="rect">
            <a:avLst/>
          </a:prstGeom>
          <a:noFill/>
        </p:spPr>
        <p:txBody>
          <a:bodyPr wrap="square" rtlCol="0">
            <a:spAutoFit/>
          </a:bodyPr>
          <a:lstStyle/>
          <a:p>
            <a:pPr algn="ctr"/>
            <a:r>
              <a:rPr lang="en-CA" dirty="0"/>
              <a:t>These bullet-points highlight key statements, including the requirement to evaluate functional headings</a:t>
            </a:r>
          </a:p>
        </p:txBody>
      </p:sp>
    </p:spTree>
    <p:extLst>
      <p:ext uri="{BB962C8B-B14F-4D97-AF65-F5344CB8AC3E}">
        <p14:creationId xmlns:p14="http://schemas.microsoft.com/office/powerpoint/2010/main" val="1694017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0A4B96-5743-4F90-4221-D304F520BD15}"/>
              </a:ext>
            </a:extLst>
          </p:cNvPr>
          <p:cNvSpPr>
            <a:spLocks noGrp="1"/>
          </p:cNvSpPr>
          <p:nvPr>
            <p:ph type="ctrTitle"/>
          </p:nvPr>
        </p:nvSpPr>
        <p:spPr>
          <a:xfrm>
            <a:off x="1005890" y="1432450"/>
            <a:ext cx="9963912" cy="3993100"/>
          </a:xfrm>
        </p:spPr>
        <p:txBody>
          <a:bodyPr>
            <a:normAutofit fontScale="90000"/>
          </a:bodyPr>
          <a:lstStyle/>
          <a:p>
            <a:r>
              <a:rPr lang="en-CA" dirty="0"/>
              <a:t>Where and how should these requirements be met in an exhibit? </a:t>
            </a:r>
            <a:br>
              <a:rPr lang="en-CA" dirty="0"/>
            </a:br>
            <a:br>
              <a:rPr lang="en-CA" dirty="0"/>
            </a:br>
            <a:r>
              <a:rPr lang="en-CA" dirty="0"/>
              <a:t>What should jurors be evaluating?</a:t>
            </a:r>
            <a:br>
              <a:rPr lang="en-CA" dirty="0"/>
            </a:br>
            <a:endParaRPr lang="en-CA" dirty="0"/>
          </a:p>
        </p:txBody>
      </p:sp>
    </p:spTree>
    <p:extLst>
      <p:ext uri="{BB962C8B-B14F-4D97-AF65-F5344CB8AC3E}">
        <p14:creationId xmlns:p14="http://schemas.microsoft.com/office/powerpoint/2010/main" val="306901913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65F5F7-59CF-E8B5-CCF1-F5E3A702D5D7}"/>
              </a:ext>
            </a:extLst>
          </p:cNvPr>
          <p:cNvSpPr>
            <a:spLocks noGrp="1"/>
          </p:cNvSpPr>
          <p:nvPr>
            <p:ph type="title"/>
          </p:nvPr>
        </p:nvSpPr>
        <p:spPr/>
        <p:txBody>
          <a:bodyPr/>
          <a:lstStyle/>
          <a:p>
            <a:pPr algn="ctr"/>
            <a:r>
              <a:rPr lang="en-CA" dirty="0"/>
              <a:t>Areas of discussions</a:t>
            </a:r>
            <a:br>
              <a:rPr lang="en-CA" dirty="0"/>
            </a:br>
            <a:r>
              <a:rPr lang="en-CA" dirty="0"/>
              <a:t>(brought up in SREV)</a:t>
            </a:r>
          </a:p>
        </p:txBody>
      </p:sp>
      <p:sp>
        <p:nvSpPr>
          <p:cNvPr id="3" name="Content Placeholder 2">
            <a:extLst>
              <a:ext uri="{FF2B5EF4-FFF2-40B4-BE49-F238E27FC236}">
                <a16:creationId xmlns:a16="http://schemas.microsoft.com/office/drawing/2014/main" id="{E716424B-DD66-E076-6983-D036BB8D83F6}"/>
              </a:ext>
            </a:extLst>
          </p:cNvPr>
          <p:cNvSpPr>
            <a:spLocks noGrp="1"/>
          </p:cNvSpPr>
          <p:nvPr>
            <p:ph idx="1"/>
          </p:nvPr>
        </p:nvSpPr>
        <p:spPr>
          <a:xfrm>
            <a:off x="3438144" y="1825625"/>
            <a:ext cx="5294376" cy="4264279"/>
          </a:xfrm>
        </p:spPr>
        <p:txBody>
          <a:bodyPr>
            <a:normAutofit lnSpcReduction="10000"/>
          </a:bodyPr>
          <a:lstStyle/>
          <a:p>
            <a:r>
              <a:rPr lang="en-CA" dirty="0"/>
              <a:t>Title</a:t>
            </a:r>
          </a:p>
          <a:p>
            <a:r>
              <a:rPr lang="en-CA" dirty="0"/>
              <a:t>Title Page requirements</a:t>
            </a:r>
          </a:p>
          <a:p>
            <a:pPr lvl="1"/>
            <a:r>
              <a:rPr lang="en-CA" dirty="0"/>
              <a:t>Purpose or Mission Statement</a:t>
            </a:r>
          </a:p>
          <a:p>
            <a:pPr lvl="1"/>
            <a:r>
              <a:rPr lang="en-CA" dirty="0"/>
              <a:t>Scope</a:t>
            </a:r>
          </a:p>
          <a:p>
            <a:pPr lvl="1"/>
            <a:r>
              <a:rPr lang="en-CA" dirty="0"/>
              <a:t>Plan</a:t>
            </a:r>
          </a:p>
          <a:p>
            <a:pPr lvl="1"/>
            <a:r>
              <a:rPr lang="en-US" dirty="0"/>
              <a:t>Additional explanation of the “flow” of the exhibit </a:t>
            </a:r>
            <a:endParaRPr lang="en-CA" dirty="0"/>
          </a:p>
          <a:p>
            <a:pPr lvl="1"/>
            <a:r>
              <a:rPr lang="en-CA" dirty="0"/>
              <a:t>Research Indication</a:t>
            </a:r>
          </a:p>
          <a:p>
            <a:pPr lvl="1"/>
            <a:r>
              <a:rPr lang="en-CA" dirty="0"/>
              <a:t>Reference(s)</a:t>
            </a:r>
          </a:p>
          <a:p>
            <a:pPr lvl="1"/>
            <a:r>
              <a:rPr lang="en-CA" dirty="0"/>
              <a:t>Rarity / Importance Indications</a:t>
            </a:r>
          </a:p>
          <a:p>
            <a:pPr lvl="1"/>
            <a:r>
              <a:rPr lang="en-CA" dirty="0"/>
              <a:t>Epilogue</a:t>
            </a:r>
          </a:p>
          <a:p>
            <a:pPr marL="457200" lvl="1" indent="0">
              <a:buNone/>
            </a:pPr>
            <a:endParaRPr lang="en-CA" dirty="0"/>
          </a:p>
          <a:p>
            <a:pPr lvl="1"/>
            <a:endParaRPr lang="en-CA" dirty="0"/>
          </a:p>
          <a:p>
            <a:pPr lvl="1"/>
            <a:endParaRPr lang="en-CA" dirty="0"/>
          </a:p>
          <a:p>
            <a:pPr lvl="1"/>
            <a:endParaRPr lang="en-CA" dirty="0"/>
          </a:p>
          <a:p>
            <a:pPr lvl="1"/>
            <a:endParaRPr lang="en-CA" dirty="0"/>
          </a:p>
          <a:p>
            <a:endParaRPr lang="en-CA" dirty="0"/>
          </a:p>
        </p:txBody>
      </p:sp>
    </p:spTree>
    <p:extLst>
      <p:ext uri="{BB962C8B-B14F-4D97-AF65-F5344CB8AC3E}">
        <p14:creationId xmlns:p14="http://schemas.microsoft.com/office/powerpoint/2010/main" val="308810853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77DC22-966C-E1D3-8F03-CD0FA20D3DD2}"/>
              </a:ext>
            </a:extLst>
          </p:cNvPr>
          <p:cNvSpPr>
            <a:spLocks noGrp="1"/>
          </p:cNvSpPr>
          <p:nvPr>
            <p:ph type="title"/>
          </p:nvPr>
        </p:nvSpPr>
        <p:spPr/>
        <p:txBody>
          <a:bodyPr/>
          <a:lstStyle/>
          <a:p>
            <a:pPr algn="ctr"/>
            <a:r>
              <a:rPr lang="en-CA" dirty="0"/>
              <a:t>Additional Areas</a:t>
            </a:r>
            <a:endParaRPr lang="en-CA" sz="2400" dirty="0"/>
          </a:p>
        </p:txBody>
      </p:sp>
      <p:sp>
        <p:nvSpPr>
          <p:cNvPr id="3" name="Content Placeholder 2">
            <a:extLst>
              <a:ext uri="{FF2B5EF4-FFF2-40B4-BE49-F238E27FC236}">
                <a16:creationId xmlns:a16="http://schemas.microsoft.com/office/drawing/2014/main" id="{B5252DCD-E8C2-713B-7305-D28622435F96}"/>
              </a:ext>
            </a:extLst>
          </p:cNvPr>
          <p:cNvSpPr>
            <a:spLocks noGrp="1"/>
          </p:cNvSpPr>
          <p:nvPr>
            <p:ph idx="1"/>
          </p:nvPr>
        </p:nvSpPr>
        <p:spPr>
          <a:xfrm>
            <a:off x="2912883" y="1825625"/>
            <a:ext cx="5967166" cy="3839884"/>
          </a:xfrm>
        </p:spPr>
        <p:txBody>
          <a:bodyPr>
            <a:normAutofit/>
          </a:bodyPr>
          <a:lstStyle/>
          <a:p>
            <a:r>
              <a:rPr lang="en-CA" dirty="0"/>
              <a:t>Balance </a:t>
            </a:r>
          </a:p>
          <a:p>
            <a:r>
              <a:rPr lang="en-CA" dirty="0"/>
              <a:t>Clear / Concise write up</a:t>
            </a:r>
          </a:p>
          <a:p>
            <a:r>
              <a:rPr lang="en-US" dirty="0"/>
              <a:t>Additional Guideline for One Frame exhibits</a:t>
            </a:r>
          </a:p>
          <a:p>
            <a:r>
              <a:rPr lang="en-US" dirty="0"/>
              <a:t>Use of Synopsis</a:t>
            </a:r>
          </a:p>
          <a:p>
            <a:r>
              <a:rPr lang="en-US" dirty="0"/>
              <a:t>Page headings</a:t>
            </a:r>
          </a:p>
          <a:p>
            <a:r>
              <a:rPr lang="en-US" dirty="0"/>
              <a:t>selection of material and no duplication</a:t>
            </a:r>
          </a:p>
          <a:p>
            <a:endParaRPr lang="en-CA" dirty="0"/>
          </a:p>
        </p:txBody>
      </p:sp>
    </p:spTree>
    <p:extLst>
      <p:ext uri="{BB962C8B-B14F-4D97-AF65-F5344CB8AC3E}">
        <p14:creationId xmlns:p14="http://schemas.microsoft.com/office/powerpoint/2010/main" val="40676178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EEE19F1-C320-9848-98F7-7094F374732C}"/>
              </a:ext>
            </a:extLst>
          </p:cNvPr>
          <p:cNvSpPr>
            <a:spLocks noGrp="1"/>
          </p:cNvSpPr>
          <p:nvPr>
            <p:ph type="title"/>
          </p:nvPr>
        </p:nvSpPr>
        <p:spPr/>
        <p:txBody>
          <a:bodyPr>
            <a:normAutofit/>
          </a:bodyPr>
          <a:lstStyle/>
          <a:p>
            <a:r>
              <a:rPr lang="da-DK" dirty="0"/>
              <a:t>Commission Facebook Page </a:t>
            </a:r>
          </a:p>
        </p:txBody>
      </p:sp>
      <p:sp>
        <p:nvSpPr>
          <p:cNvPr id="3" name="TextBox 2">
            <a:extLst>
              <a:ext uri="{FF2B5EF4-FFF2-40B4-BE49-F238E27FC236}">
                <a16:creationId xmlns:a16="http://schemas.microsoft.com/office/drawing/2014/main" id="{A699040F-D38A-732E-FFD1-8087D91AF4A9}"/>
              </a:ext>
            </a:extLst>
          </p:cNvPr>
          <p:cNvSpPr txBox="1"/>
          <p:nvPr/>
        </p:nvSpPr>
        <p:spPr>
          <a:xfrm>
            <a:off x="2041850" y="5675680"/>
            <a:ext cx="6692153" cy="923330"/>
          </a:xfrm>
          <a:prstGeom prst="rect">
            <a:avLst/>
          </a:prstGeom>
          <a:noFill/>
        </p:spPr>
        <p:txBody>
          <a:bodyPr wrap="none" rtlCol="0">
            <a:spAutoFit/>
          </a:bodyPr>
          <a:lstStyle/>
          <a:p>
            <a:r>
              <a:rPr lang="en-US" dirty="0"/>
              <a:t>Please follow the page and make posts on any postal stationery topic.</a:t>
            </a:r>
          </a:p>
          <a:p>
            <a:endParaRPr lang="en-US" dirty="0"/>
          </a:p>
          <a:p>
            <a:endParaRPr lang="en-US" dirty="0"/>
          </a:p>
        </p:txBody>
      </p:sp>
      <p:pic>
        <p:nvPicPr>
          <p:cNvPr id="6" name="Picture 5">
            <a:extLst>
              <a:ext uri="{FF2B5EF4-FFF2-40B4-BE49-F238E27FC236}">
                <a16:creationId xmlns:a16="http://schemas.microsoft.com/office/drawing/2014/main" id="{CC733744-5C60-7F78-F261-F8E0E499C44F}"/>
              </a:ext>
            </a:extLst>
          </p:cNvPr>
          <p:cNvPicPr>
            <a:picLocks noChangeAspect="1"/>
          </p:cNvPicPr>
          <p:nvPr/>
        </p:nvPicPr>
        <p:blipFill>
          <a:blip r:embed="rId2"/>
          <a:stretch>
            <a:fillRect/>
          </a:stretch>
        </p:blipFill>
        <p:spPr>
          <a:xfrm>
            <a:off x="1465006" y="1204460"/>
            <a:ext cx="8878529" cy="4449079"/>
          </a:xfrm>
          <a:prstGeom prst="rect">
            <a:avLst/>
          </a:prstGeom>
        </p:spPr>
      </p:pic>
    </p:spTree>
    <p:extLst>
      <p:ext uri="{BB962C8B-B14F-4D97-AF65-F5344CB8AC3E}">
        <p14:creationId xmlns:p14="http://schemas.microsoft.com/office/powerpoint/2010/main" val="24636879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944354-8EE9-C98A-063D-1EE42FF29F06}"/>
              </a:ext>
            </a:extLst>
          </p:cNvPr>
          <p:cNvSpPr>
            <a:spLocks noGrp="1"/>
          </p:cNvSpPr>
          <p:nvPr>
            <p:ph type="title"/>
          </p:nvPr>
        </p:nvSpPr>
        <p:spPr>
          <a:xfrm>
            <a:off x="838200" y="365125"/>
            <a:ext cx="10515600" cy="633251"/>
          </a:xfrm>
        </p:spPr>
        <p:txBody>
          <a:bodyPr>
            <a:normAutofit fontScale="90000"/>
          </a:bodyPr>
          <a:lstStyle/>
          <a:p>
            <a:pPr algn="ctr"/>
            <a:r>
              <a:rPr lang="en-CA" dirty="0"/>
              <a:t>Treatment</a:t>
            </a:r>
          </a:p>
        </p:txBody>
      </p:sp>
      <p:sp>
        <p:nvSpPr>
          <p:cNvPr id="3" name="Content Placeholder 2">
            <a:extLst>
              <a:ext uri="{FF2B5EF4-FFF2-40B4-BE49-F238E27FC236}">
                <a16:creationId xmlns:a16="http://schemas.microsoft.com/office/drawing/2014/main" id="{67E64C58-7420-D38C-AF46-B4EDEE45E184}"/>
              </a:ext>
            </a:extLst>
          </p:cNvPr>
          <p:cNvSpPr>
            <a:spLocks noGrp="1"/>
          </p:cNvSpPr>
          <p:nvPr>
            <p:ph idx="1"/>
          </p:nvPr>
        </p:nvSpPr>
        <p:spPr>
          <a:xfrm>
            <a:off x="335902" y="1336930"/>
            <a:ext cx="11213840" cy="4733891"/>
          </a:xfrm>
        </p:spPr>
        <p:txBody>
          <a:bodyPr>
            <a:normAutofit fontScale="92500" lnSpcReduction="10000"/>
          </a:bodyPr>
          <a:lstStyle/>
          <a:p>
            <a:r>
              <a:rPr lang="en-US" dirty="0"/>
              <a:t>The most basic and over-riding requirement for an exhibit:</a:t>
            </a:r>
          </a:p>
          <a:p>
            <a:r>
              <a:rPr lang="en-US" dirty="0"/>
              <a:t>Logical Progression: That it be easy to follow</a:t>
            </a:r>
          </a:p>
          <a:p>
            <a:r>
              <a:rPr lang="en-US" dirty="0"/>
              <a:t>Mainly concerned with the clear and easy to follow STRUCTURE of the exhibit, as in part promised by the Title, Purpose, Scope and Plan AND by the Development (i.e. how the promises are kept along the pages of the exhibit)</a:t>
            </a:r>
          </a:p>
          <a:p>
            <a:r>
              <a:rPr lang="en-US" dirty="0"/>
              <a:t>Is in fact also the arrangement of the material on the pages, in a logical sequence, following the selection of the most suitable item for each page</a:t>
            </a:r>
          </a:p>
          <a:p>
            <a:r>
              <a:rPr lang="en-US" dirty="0"/>
              <a:t>Development (sequence of presented chapters and related material) should be in accordance with the plan and with an easy-to-follow storyline</a:t>
            </a:r>
          </a:p>
          <a:p>
            <a:r>
              <a:rPr lang="en-US" dirty="0"/>
              <a:t>Do the running headlines and other text support the understanding of treatment?</a:t>
            </a:r>
          </a:p>
          <a:p>
            <a:r>
              <a:rPr lang="en-US" dirty="0"/>
              <a:t>The exhibit should be cohesive (with no unrelated subjects) and coherent</a:t>
            </a:r>
          </a:p>
          <a:p>
            <a:endParaRPr lang="en-US" dirty="0"/>
          </a:p>
          <a:p>
            <a:endParaRPr lang="en-CA" dirty="0"/>
          </a:p>
        </p:txBody>
      </p:sp>
    </p:spTree>
    <p:extLst>
      <p:ext uri="{BB962C8B-B14F-4D97-AF65-F5344CB8AC3E}">
        <p14:creationId xmlns:p14="http://schemas.microsoft.com/office/powerpoint/2010/main" val="201994809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410C6B6-626C-15DF-7F51-69683418777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0418" y="26571"/>
            <a:ext cx="10105965" cy="6466305"/>
          </a:xfrm>
          <a:prstGeom prst="rect">
            <a:avLst/>
          </a:prstGeom>
        </p:spPr>
      </p:pic>
      <p:sp>
        <p:nvSpPr>
          <p:cNvPr id="7" name="TextBox 6">
            <a:extLst>
              <a:ext uri="{FF2B5EF4-FFF2-40B4-BE49-F238E27FC236}">
                <a16:creationId xmlns:a16="http://schemas.microsoft.com/office/drawing/2014/main" id="{6890EA47-DCC4-B700-9886-8ECC2DB1DEBC}"/>
              </a:ext>
            </a:extLst>
          </p:cNvPr>
          <p:cNvSpPr txBox="1"/>
          <p:nvPr/>
        </p:nvSpPr>
        <p:spPr>
          <a:xfrm>
            <a:off x="186813" y="1140542"/>
            <a:ext cx="1809136" cy="584775"/>
          </a:xfrm>
          <a:prstGeom prst="rect">
            <a:avLst/>
          </a:prstGeom>
          <a:noFill/>
        </p:spPr>
        <p:txBody>
          <a:bodyPr wrap="square" rtlCol="0">
            <a:spAutoFit/>
          </a:bodyPr>
          <a:lstStyle/>
          <a:p>
            <a:pPr algn="ctr"/>
            <a:r>
              <a:rPr lang="en-CA" sz="1600" dirty="0">
                <a:highlight>
                  <a:srgbClr val="FFFF00"/>
                </a:highlight>
              </a:rPr>
              <a:t>Slide provided by Stephanie Brosmer</a:t>
            </a:r>
          </a:p>
        </p:txBody>
      </p:sp>
    </p:spTree>
    <p:extLst>
      <p:ext uri="{BB962C8B-B14F-4D97-AF65-F5344CB8AC3E}">
        <p14:creationId xmlns:p14="http://schemas.microsoft.com/office/powerpoint/2010/main" val="290449657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DA32A7-B729-5251-9404-62DBEB940AB0}"/>
              </a:ext>
            </a:extLst>
          </p:cNvPr>
          <p:cNvSpPr>
            <a:spLocks noGrp="1"/>
          </p:cNvSpPr>
          <p:nvPr>
            <p:ph type="title"/>
          </p:nvPr>
        </p:nvSpPr>
        <p:spPr/>
        <p:txBody>
          <a:bodyPr/>
          <a:lstStyle/>
          <a:p>
            <a:pPr algn="ctr"/>
            <a:r>
              <a:rPr lang="en-CA" dirty="0"/>
              <a:t>Title of Exhibit</a:t>
            </a:r>
          </a:p>
        </p:txBody>
      </p:sp>
      <p:sp>
        <p:nvSpPr>
          <p:cNvPr id="3" name="Content Placeholder 2">
            <a:extLst>
              <a:ext uri="{FF2B5EF4-FFF2-40B4-BE49-F238E27FC236}">
                <a16:creationId xmlns:a16="http://schemas.microsoft.com/office/drawing/2014/main" id="{FC8DB48A-4B30-918E-7F54-BA78CFDFDCA6}"/>
              </a:ext>
            </a:extLst>
          </p:cNvPr>
          <p:cNvSpPr>
            <a:spLocks noGrp="1"/>
          </p:cNvSpPr>
          <p:nvPr>
            <p:ph idx="1"/>
          </p:nvPr>
        </p:nvSpPr>
        <p:spPr/>
        <p:txBody>
          <a:bodyPr/>
          <a:lstStyle/>
          <a:p>
            <a:r>
              <a:rPr lang="en-CA" dirty="0"/>
              <a:t>Should be brief and yet clear enough to state what a viewer will be seeing in exhibit</a:t>
            </a:r>
          </a:p>
          <a:p>
            <a:r>
              <a:rPr lang="en-CA" dirty="0"/>
              <a:t>Should not try to be “cute” or try to show-off how smart the exhibitor is (and leave the viewer guessing what the exhibit is all about)</a:t>
            </a:r>
          </a:p>
          <a:p>
            <a:r>
              <a:rPr lang="en-CA" dirty="0"/>
              <a:t>May include a time range (start – end)</a:t>
            </a:r>
          </a:p>
          <a:p>
            <a:r>
              <a:rPr lang="en-CA" dirty="0"/>
              <a:t>May use a secondary statement to be even more specific</a:t>
            </a:r>
          </a:p>
          <a:p>
            <a:r>
              <a:rPr lang="en-CA" dirty="0"/>
              <a:t>Is not usually an issue with PS exhibits</a:t>
            </a:r>
          </a:p>
          <a:p>
            <a:endParaRPr lang="en-CA" dirty="0"/>
          </a:p>
        </p:txBody>
      </p:sp>
    </p:spTree>
    <p:extLst>
      <p:ext uri="{BB962C8B-B14F-4D97-AF65-F5344CB8AC3E}">
        <p14:creationId xmlns:p14="http://schemas.microsoft.com/office/powerpoint/2010/main" val="92737480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CB3713-4532-5109-860A-21C40BCE5809}"/>
              </a:ext>
            </a:extLst>
          </p:cNvPr>
          <p:cNvSpPr>
            <a:spLocks noGrp="1"/>
          </p:cNvSpPr>
          <p:nvPr>
            <p:ph type="title"/>
          </p:nvPr>
        </p:nvSpPr>
        <p:spPr/>
        <p:txBody>
          <a:bodyPr/>
          <a:lstStyle/>
          <a:p>
            <a:pPr algn="ctr"/>
            <a:r>
              <a:rPr lang="en-CA" dirty="0"/>
              <a:t>From SREV for PS on</a:t>
            </a:r>
            <a:br>
              <a:rPr lang="en-CA" dirty="0"/>
            </a:br>
            <a:r>
              <a:rPr lang="en-CA" dirty="0"/>
              <a:t> Title Page / Introductory sheet</a:t>
            </a:r>
          </a:p>
        </p:txBody>
      </p:sp>
      <p:pic>
        <p:nvPicPr>
          <p:cNvPr id="5" name="Content Placeholder 4" descr="Graphical user interface, text, application, email&#10;&#10;Description automatically generated">
            <a:extLst>
              <a:ext uri="{FF2B5EF4-FFF2-40B4-BE49-F238E27FC236}">
                <a16:creationId xmlns:a16="http://schemas.microsoft.com/office/drawing/2014/main" id="{A917C6AE-A62F-68CC-97F5-0290F48C537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3577" y="2359152"/>
            <a:ext cx="12014320" cy="3080595"/>
          </a:xfrm>
          <a:solidFill>
            <a:srgbClr val="FF0000"/>
          </a:solidFill>
          <a:ln w="28575">
            <a:solidFill>
              <a:srgbClr val="FF0000"/>
            </a:solidFill>
          </a:ln>
        </p:spPr>
      </p:pic>
    </p:spTree>
    <p:extLst>
      <p:ext uri="{BB962C8B-B14F-4D97-AF65-F5344CB8AC3E}">
        <p14:creationId xmlns:p14="http://schemas.microsoft.com/office/powerpoint/2010/main" val="342566783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0361E8-4533-D352-D01A-4E9F49672282}"/>
              </a:ext>
            </a:extLst>
          </p:cNvPr>
          <p:cNvSpPr>
            <a:spLocks noGrp="1"/>
          </p:cNvSpPr>
          <p:nvPr>
            <p:ph type="title"/>
          </p:nvPr>
        </p:nvSpPr>
        <p:spPr/>
        <p:txBody>
          <a:bodyPr/>
          <a:lstStyle/>
          <a:p>
            <a:pPr algn="ctr"/>
            <a:r>
              <a:rPr lang="en-CA" dirty="0"/>
              <a:t>Title Page</a:t>
            </a:r>
          </a:p>
        </p:txBody>
      </p:sp>
      <p:sp>
        <p:nvSpPr>
          <p:cNvPr id="3" name="Content Placeholder 2">
            <a:extLst>
              <a:ext uri="{FF2B5EF4-FFF2-40B4-BE49-F238E27FC236}">
                <a16:creationId xmlns:a16="http://schemas.microsoft.com/office/drawing/2014/main" id="{A8CA7F9E-D799-B876-5F00-3766AD948CFE}"/>
              </a:ext>
            </a:extLst>
          </p:cNvPr>
          <p:cNvSpPr>
            <a:spLocks noGrp="1"/>
          </p:cNvSpPr>
          <p:nvPr>
            <p:ph idx="1"/>
          </p:nvPr>
        </p:nvSpPr>
        <p:spPr>
          <a:xfrm>
            <a:off x="1307592" y="1517904"/>
            <a:ext cx="9564624" cy="4668203"/>
          </a:xfrm>
        </p:spPr>
        <p:txBody>
          <a:bodyPr/>
          <a:lstStyle/>
          <a:p>
            <a:r>
              <a:rPr lang="en-CA" dirty="0"/>
              <a:t>SREV has made Title Page the most important page for the delivery of treatment information by the exhibitor. It is the key element jurors use to evaluate an exhibit</a:t>
            </a:r>
          </a:p>
          <a:p>
            <a:r>
              <a:rPr lang="en-US" dirty="0"/>
              <a:t>Should be a “road map” so viewers can follow the flow of the entire exhibit after reading this</a:t>
            </a:r>
            <a:endParaRPr lang="en-CA" dirty="0"/>
          </a:p>
          <a:p>
            <a:r>
              <a:rPr lang="en-CA" dirty="0"/>
              <a:t>It is a “must-have” document necessary for a complete exhibit application </a:t>
            </a:r>
          </a:p>
          <a:p>
            <a:r>
              <a:rPr lang="en-CA" dirty="0"/>
              <a:t>The exhibitor can (and should) communicate effectively to the jurors/viewers using the valuable space on this page</a:t>
            </a:r>
          </a:p>
          <a:p>
            <a:r>
              <a:rPr lang="en-CA" dirty="0"/>
              <a:t>Therefore, the space on this page must be used wisely</a:t>
            </a:r>
            <a:endParaRPr lang="en-US" dirty="0"/>
          </a:p>
        </p:txBody>
      </p:sp>
    </p:spTree>
    <p:extLst>
      <p:ext uri="{BB962C8B-B14F-4D97-AF65-F5344CB8AC3E}">
        <p14:creationId xmlns:p14="http://schemas.microsoft.com/office/powerpoint/2010/main" val="372554357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E6AEEB-B8E4-D478-6A8C-8B4E0141F630}"/>
              </a:ext>
            </a:extLst>
          </p:cNvPr>
          <p:cNvSpPr>
            <a:spLocks noGrp="1"/>
          </p:cNvSpPr>
          <p:nvPr>
            <p:ph type="title"/>
          </p:nvPr>
        </p:nvSpPr>
        <p:spPr/>
        <p:txBody>
          <a:bodyPr/>
          <a:lstStyle/>
          <a:p>
            <a:pPr algn="ctr"/>
            <a:r>
              <a:rPr lang="en-CA" dirty="0"/>
              <a:t>Title Page</a:t>
            </a:r>
          </a:p>
        </p:txBody>
      </p:sp>
      <p:pic>
        <p:nvPicPr>
          <p:cNvPr id="7" name="Content Placeholder 6">
            <a:extLst>
              <a:ext uri="{FF2B5EF4-FFF2-40B4-BE49-F238E27FC236}">
                <a16:creationId xmlns:a16="http://schemas.microsoft.com/office/drawing/2014/main" id="{2D00ECB4-139E-6AF0-6E20-D73A8590513E}"/>
              </a:ext>
            </a:extLst>
          </p:cNvPr>
          <p:cNvPicPr>
            <a:picLocks noGrp="1" noChangeAspect="1"/>
          </p:cNvPicPr>
          <p:nvPr>
            <p:ph sz="half" idx="1"/>
          </p:nvPr>
        </p:nvPicPr>
        <p:blipFill>
          <a:blip r:embed="rId2"/>
          <a:stretch>
            <a:fillRect/>
          </a:stretch>
        </p:blipFill>
        <p:spPr>
          <a:xfrm>
            <a:off x="2871215" y="1678496"/>
            <a:ext cx="6669987" cy="2079688"/>
          </a:xfrm>
          <a:ln w="28575">
            <a:solidFill>
              <a:srgbClr val="FF0000"/>
            </a:solidFill>
          </a:ln>
        </p:spPr>
      </p:pic>
      <p:sp>
        <p:nvSpPr>
          <p:cNvPr id="5" name="Content Placeholder 4">
            <a:extLst>
              <a:ext uri="{FF2B5EF4-FFF2-40B4-BE49-F238E27FC236}">
                <a16:creationId xmlns:a16="http://schemas.microsoft.com/office/drawing/2014/main" id="{5472E8C1-5992-36A6-3361-15F3DD5F34BE}"/>
              </a:ext>
            </a:extLst>
          </p:cNvPr>
          <p:cNvSpPr>
            <a:spLocks noGrp="1"/>
          </p:cNvSpPr>
          <p:nvPr>
            <p:ph sz="half" idx="2"/>
          </p:nvPr>
        </p:nvSpPr>
        <p:spPr>
          <a:xfrm>
            <a:off x="3250130" y="4526279"/>
            <a:ext cx="6291072" cy="1554481"/>
          </a:xfrm>
        </p:spPr>
        <p:txBody>
          <a:bodyPr>
            <a:normAutofit fontScale="92500"/>
          </a:bodyPr>
          <a:lstStyle/>
          <a:p>
            <a:r>
              <a:rPr lang="en-CA" dirty="0"/>
              <a:t>SREV explains how important the title page is and has listed very clearly every item that is expected to be present. Each of these items will now be investigated.</a:t>
            </a:r>
          </a:p>
        </p:txBody>
      </p:sp>
    </p:spTree>
    <p:extLst>
      <p:ext uri="{BB962C8B-B14F-4D97-AF65-F5344CB8AC3E}">
        <p14:creationId xmlns:p14="http://schemas.microsoft.com/office/powerpoint/2010/main" val="361978685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48419F-214C-DBBF-D6DF-71AD56C28A93}"/>
              </a:ext>
            </a:extLst>
          </p:cNvPr>
          <p:cNvSpPr>
            <a:spLocks noGrp="1"/>
          </p:cNvSpPr>
          <p:nvPr>
            <p:ph type="title"/>
          </p:nvPr>
        </p:nvSpPr>
        <p:spPr>
          <a:xfrm>
            <a:off x="838200" y="26571"/>
            <a:ext cx="10515600" cy="1061565"/>
          </a:xfrm>
        </p:spPr>
        <p:txBody>
          <a:bodyPr>
            <a:normAutofit fontScale="90000"/>
          </a:bodyPr>
          <a:lstStyle/>
          <a:p>
            <a:pPr algn="ctr"/>
            <a:r>
              <a:rPr lang="en-CA" dirty="0"/>
              <a:t>Title Page </a:t>
            </a:r>
            <a:br>
              <a:rPr lang="en-CA" dirty="0"/>
            </a:br>
            <a:r>
              <a:rPr lang="en-CA" sz="3100" dirty="0"/>
              <a:t>(</a:t>
            </a:r>
            <a:r>
              <a:rPr lang="en-CA" sz="3100" b="1" dirty="0"/>
              <a:t>Repeating</a:t>
            </a:r>
            <a:r>
              <a:rPr lang="en-CA" sz="3100" dirty="0"/>
              <a:t>  these Requirements and the order of this presentation)</a:t>
            </a:r>
          </a:p>
        </p:txBody>
      </p:sp>
      <p:sp>
        <p:nvSpPr>
          <p:cNvPr id="3" name="Content Placeholder 2">
            <a:extLst>
              <a:ext uri="{FF2B5EF4-FFF2-40B4-BE49-F238E27FC236}">
                <a16:creationId xmlns:a16="http://schemas.microsoft.com/office/drawing/2014/main" id="{A80B1DDA-1AED-C1BE-EFBA-B697F7FA151A}"/>
              </a:ext>
            </a:extLst>
          </p:cNvPr>
          <p:cNvSpPr>
            <a:spLocks noGrp="1"/>
          </p:cNvSpPr>
          <p:nvPr>
            <p:ph idx="1"/>
          </p:nvPr>
        </p:nvSpPr>
        <p:spPr>
          <a:xfrm>
            <a:off x="2941320" y="1514729"/>
            <a:ext cx="6309360" cy="4351338"/>
          </a:xfrm>
        </p:spPr>
        <p:txBody>
          <a:bodyPr>
            <a:normAutofit fontScale="92500" lnSpcReduction="10000"/>
          </a:bodyPr>
          <a:lstStyle/>
          <a:p>
            <a:r>
              <a:rPr lang="en-CA" dirty="0"/>
              <a:t>Purpose or Mission Statement</a:t>
            </a:r>
          </a:p>
          <a:p>
            <a:r>
              <a:rPr lang="en-CA" dirty="0"/>
              <a:t>Scope</a:t>
            </a:r>
          </a:p>
          <a:p>
            <a:r>
              <a:rPr lang="en-CA" dirty="0"/>
              <a:t>Plan</a:t>
            </a:r>
          </a:p>
          <a:p>
            <a:r>
              <a:rPr lang="en-CA" dirty="0"/>
              <a:t>If needed, in addition to the plan, it explains how the exhibit flows</a:t>
            </a:r>
          </a:p>
          <a:p>
            <a:r>
              <a:rPr lang="en-CA" dirty="0"/>
              <a:t>Reference(s)</a:t>
            </a:r>
          </a:p>
          <a:p>
            <a:r>
              <a:rPr lang="en-CA" dirty="0"/>
              <a:t>(The above are specified in SREV)</a:t>
            </a:r>
          </a:p>
          <a:p>
            <a:r>
              <a:rPr lang="en-CA" dirty="0"/>
              <a:t>(Additional considerations)</a:t>
            </a:r>
          </a:p>
          <a:p>
            <a:r>
              <a:rPr lang="en-CA" dirty="0"/>
              <a:t>Epilogue</a:t>
            </a:r>
          </a:p>
          <a:p>
            <a:r>
              <a:rPr lang="en-CA" dirty="0"/>
              <a:t>Rarity indication</a:t>
            </a:r>
          </a:p>
          <a:p>
            <a:pPr marL="0" indent="0">
              <a:buNone/>
            </a:pPr>
            <a:endParaRPr lang="en-CA" dirty="0"/>
          </a:p>
        </p:txBody>
      </p:sp>
    </p:spTree>
    <p:extLst>
      <p:ext uri="{BB962C8B-B14F-4D97-AF65-F5344CB8AC3E}">
        <p14:creationId xmlns:p14="http://schemas.microsoft.com/office/powerpoint/2010/main" val="144057482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3382EA-C291-E5AB-4F92-4BE5DEF6C354}"/>
              </a:ext>
            </a:extLst>
          </p:cNvPr>
          <p:cNvSpPr>
            <a:spLocks noGrp="1"/>
          </p:cNvSpPr>
          <p:nvPr>
            <p:ph type="title"/>
          </p:nvPr>
        </p:nvSpPr>
        <p:spPr>
          <a:xfrm>
            <a:off x="838200" y="26571"/>
            <a:ext cx="10515600" cy="878685"/>
          </a:xfrm>
        </p:spPr>
        <p:txBody>
          <a:bodyPr/>
          <a:lstStyle/>
          <a:p>
            <a:pPr algn="ctr"/>
            <a:r>
              <a:rPr lang="en-CA" dirty="0"/>
              <a:t>Purpose or Mission Statement</a:t>
            </a:r>
          </a:p>
        </p:txBody>
      </p:sp>
      <p:sp>
        <p:nvSpPr>
          <p:cNvPr id="3" name="Content Placeholder 2">
            <a:extLst>
              <a:ext uri="{FF2B5EF4-FFF2-40B4-BE49-F238E27FC236}">
                <a16:creationId xmlns:a16="http://schemas.microsoft.com/office/drawing/2014/main" id="{ABC767F3-6930-2272-8DBF-61AFA7EAE34F}"/>
              </a:ext>
            </a:extLst>
          </p:cNvPr>
          <p:cNvSpPr>
            <a:spLocks noGrp="1"/>
          </p:cNvSpPr>
          <p:nvPr>
            <p:ph idx="1"/>
          </p:nvPr>
        </p:nvSpPr>
        <p:spPr>
          <a:xfrm>
            <a:off x="838200" y="832105"/>
            <a:ext cx="10515600" cy="4396494"/>
          </a:xfrm>
        </p:spPr>
        <p:txBody>
          <a:bodyPr>
            <a:normAutofit/>
          </a:bodyPr>
          <a:lstStyle/>
          <a:p>
            <a:r>
              <a:rPr lang="en-CA" dirty="0"/>
              <a:t>Should be the </a:t>
            </a:r>
            <a:r>
              <a:rPr lang="en-CA" b="1" dirty="0"/>
              <a:t>first statement</a:t>
            </a:r>
            <a:r>
              <a:rPr lang="en-CA" dirty="0"/>
              <a:t> in the entire exhibit</a:t>
            </a:r>
          </a:p>
          <a:p>
            <a:r>
              <a:rPr lang="en-CA" dirty="0"/>
              <a:t>Should be a comprehensive statement of what actually will be shown in exhibit as </a:t>
            </a:r>
            <a:r>
              <a:rPr lang="en-CA" b="1" dirty="0"/>
              <a:t>this is the first thing the viewer will read</a:t>
            </a:r>
          </a:p>
          <a:p>
            <a:r>
              <a:rPr lang="en-CA" dirty="0"/>
              <a:t>Should not be the beginning of an historical background section with Purpose buried somewhere in the title page</a:t>
            </a:r>
          </a:p>
          <a:p>
            <a:r>
              <a:rPr lang="en-CA" dirty="0"/>
              <a:t>This is foremost a </a:t>
            </a:r>
            <a:r>
              <a:rPr lang="en-CA" b="1" dirty="0"/>
              <a:t>philatelic exhibit </a:t>
            </a:r>
            <a:r>
              <a:rPr lang="en-CA" dirty="0"/>
              <a:t>and not a lecture on history. Background history should remain in the background. Mention of philatelic purpose is the paramount concern. Everything else is  secondary</a:t>
            </a:r>
          </a:p>
          <a:p>
            <a:pPr marL="0" indent="0">
              <a:buNone/>
            </a:pPr>
            <a:endParaRPr lang="en-CA" dirty="0"/>
          </a:p>
        </p:txBody>
      </p:sp>
      <p:pic>
        <p:nvPicPr>
          <p:cNvPr id="6" name="Picture 5">
            <a:extLst>
              <a:ext uri="{FF2B5EF4-FFF2-40B4-BE49-F238E27FC236}">
                <a16:creationId xmlns:a16="http://schemas.microsoft.com/office/drawing/2014/main" id="{F6A715AC-511C-1316-4BB0-4A1C74C9184A}"/>
              </a:ext>
            </a:extLst>
          </p:cNvPr>
          <p:cNvPicPr>
            <a:picLocks noChangeAspect="1"/>
          </p:cNvPicPr>
          <p:nvPr/>
        </p:nvPicPr>
        <p:blipFill>
          <a:blip r:embed="rId2"/>
          <a:stretch>
            <a:fillRect/>
          </a:stretch>
        </p:blipFill>
        <p:spPr>
          <a:xfrm>
            <a:off x="2589427" y="5328467"/>
            <a:ext cx="7013146" cy="791806"/>
          </a:xfrm>
          <a:prstGeom prst="rect">
            <a:avLst/>
          </a:prstGeom>
          <a:ln w="28575">
            <a:solidFill>
              <a:srgbClr val="FF0000"/>
            </a:solidFill>
          </a:ln>
        </p:spPr>
      </p:pic>
    </p:spTree>
    <p:extLst>
      <p:ext uri="{BB962C8B-B14F-4D97-AF65-F5344CB8AC3E}">
        <p14:creationId xmlns:p14="http://schemas.microsoft.com/office/powerpoint/2010/main" val="72892398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F5E4F1-826B-AA43-6C2D-C0C98091C60A}"/>
              </a:ext>
            </a:extLst>
          </p:cNvPr>
          <p:cNvSpPr>
            <a:spLocks noGrp="1"/>
          </p:cNvSpPr>
          <p:nvPr>
            <p:ph type="title"/>
          </p:nvPr>
        </p:nvSpPr>
        <p:spPr>
          <a:xfrm>
            <a:off x="838200" y="49213"/>
            <a:ext cx="10515600" cy="686435"/>
          </a:xfrm>
        </p:spPr>
        <p:txBody>
          <a:bodyPr>
            <a:normAutofit fontScale="90000"/>
          </a:bodyPr>
          <a:lstStyle/>
          <a:p>
            <a:pPr algn="ctr"/>
            <a:r>
              <a:rPr lang="en-CA" dirty="0"/>
              <a:t>Scope</a:t>
            </a:r>
          </a:p>
        </p:txBody>
      </p:sp>
      <p:sp>
        <p:nvSpPr>
          <p:cNvPr id="3" name="Content Placeholder 2">
            <a:extLst>
              <a:ext uri="{FF2B5EF4-FFF2-40B4-BE49-F238E27FC236}">
                <a16:creationId xmlns:a16="http://schemas.microsoft.com/office/drawing/2014/main" id="{5AC28937-468C-C163-173C-C4F772759645}"/>
              </a:ext>
            </a:extLst>
          </p:cNvPr>
          <p:cNvSpPr>
            <a:spLocks noGrp="1"/>
          </p:cNvSpPr>
          <p:nvPr>
            <p:ph idx="1"/>
          </p:nvPr>
        </p:nvSpPr>
        <p:spPr>
          <a:xfrm>
            <a:off x="947928" y="717361"/>
            <a:ext cx="10515600" cy="4458143"/>
          </a:xfrm>
        </p:spPr>
        <p:txBody>
          <a:bodyPr>
            <a:normAutofit lnSpcReduction="10000"/>
          </a:bodyPr>
          <a:lstStyle/>
          <a:p>
            <a:r>
              <a:rPr lang="en-CA" dirty="0"/>
              <a:t>Defined by country, geographical region, reign, period, or campaign as well as date range should also be included in the title</a:t>
            </a:r>
          </a:p>
          <a:p>
            <a:r>
              <a:rPr lang="en-CA" dirty="0">
                <a:highlight>
                  <a:srgbClr val="FFFF00"/>
                </a:highlight>
              </a:rPr>
              <a:t>SREV: </a:t>
            </a:r>
            <a:r>
              <a:rPr lang="en-CA" i="1" dirty="0">
                <a:highlight>
                  <a:srgbClr val="FFFF00"/>
                </a:highlight>
              </a:rPr>
              <a:t>What is included and what is omitted</a:t>
            </a:r>
          </a:p>
          <a:p>
            <a:r>
              <a:rPr lang="en-CA" dirty="0"/>
              <a:t>Here the exhibitor should bring up whether any material is excluded in the exhibit (and why)</a:t>
            </a:r>
          </a:p>
          <a:p>
            <a:r>
              <a:rPr lang="en-CA" dirty="0">
                <a:highlight>
                  <a:srgbClr val="FFFF00"/>
                </a:highlight>
              </a:rPr>
              <a:t>SREV: </a:t>
            </a:r>
            <a:r>
              <a:rPr lang="en-CA" i="1" dirty="0">
                <a:highlight>
                  <a:srgbClr val="FFFF00"/>
                </a:highlight>
              </a:rPr>
              <a:t>There is a natural start and ending point to the exhibit</a:t>
            </a:r>
            <a:endParaRPr lang="en-CA" dirty="0"/>
          </a:p>
          <a:p>
            <a:r>
              <a:rPr lang="en-CA" dirty="0"/>
              <a:t>Any additional explanation of the selected scope should also be addressed here</a:t>
            </a:r>
          </a:p>
          <a:p>
            <a:r>
              <a:rPr lang="en-CA" dirty="0"/>
              <a:t>The viewer cannot be “ASSUMED” to know the reasoning behind the selected scope</a:t>
            </a:r>
          </a:p>
        </p:txBody>
      </p:sp>
      <p:pic>
        <p:nvPicPr>
          <p:cNvPr id="6" name="Picture 5">
            <a:extLst>
              <a:ext uri="{FF2B5EF4-FFF2-40B4-BE49-F238E27FC236}">
                <a16:creationId xmlns:a16="http://schemas.microsoft.com/office/drawing/2014/main" id="{145C8F75-041D-FD50-B59C-FD52A8461DC6}"/>
              </a:ext>
            </a:extLst>
          </p:cNvPr>
          <p:cNvPicPr>
            <a:picLocks noChangeAspect="1"/>
          </p:cNvPicPr>
          <p:nvPr/>
        </p:nvPicPr>
        <p:blipFill>
          <a:blip r:embed="rId2"/>
          <a:stretch>
            <a:fillRect/>
          </a:stretch>
        </p:blipFill>
        <p:spPr>
          <a:xfrm>
            <a:off x="3993860" y="5335675"/>
            <a:ext cx="4423736" cy="805600"/>
          </a:xfrm>
          <a:prstGeom prst="rect">
            <a:avLst/>
          </a:prstGeom>
          <a:ln w="28575">
            <a:solidFill>
              <a:srgbClr val="FF0000"/>
            </a:solidFill>
          </a:ln>
        </p:spPr>
      </p:pic>
    </p:spTree>
    <p:extLst>
      <p:ext uri="{BB962C8B-B14F-4D97-AF65-F5344CB8AC3E}">
        <p14:creationId xmlns:p14="http://schemas.microsoft.com/office/powerpoint/2010/main" val="11051288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F1D994-9C4B-67EF-DDC6-115128A4874B}"/>
              </a:ext>
            </a:extLst>
          </p:cNvPr>
          <p:cNvSpPr>
            <a:spLocks noGrp="1"/>
          </p:cNvSpPr>
          <p:nvPr>
            <p:ph type="title"/>
          </p:nvPr>
        </p:nvSpPr>
        <p:spPr>
          <a:xfrm>
            <a:off x="838200" y="204871"/>
            <a:ext cx="10515600" cy="669302"/>
          </a:xfrm>
        </p:spPr>
        <p:txBody>
          <a:bodyPr>
            <a:normAutofit/>
          </a:bodyPr>
          <a:lstStyle/>
          <a:p>
            <a:pPr algn="ctr"/>
            <a:r>
              <a:rPr lang="en-US" sz="4000" dirty="0"/>
              <a:t>What is PURPOSE and what is SCOPE ?</a:t>
            </a:r>
          </a:p>
        </p:txBody>
      </p:sp>
      <p:sp>
        <p:nvSpPr>
          <p:cNvPr id="3" name="Content Placeholder 2">
            <a:extLst>
              <a:ext uri="{FF2B5EF4-FFF2-40B4-BE49-F238E27FC236}">
                <a16:creationId xmlns:a16="http://schemas.microsoft.com/office/drawing/2014/main" id="{46252923-E372-7851-D378-38B9D153DA1A}"/>
              </a:ext>
            </a:extLst>
          </p:cNvPr>
          <p:cNvSpPr>
            <a:spLocks noGrp="1"/>
          </p:cNvSpPr>
          <p:nvPr>
            <p:ph idx="1"/>
          </p:nvPr>
        </p:nvSpPr>
        <p:spPr>
          <a:xfrm>
            <a:off x="838200" y="1216058"/>
            <a:ext cx="9955491" cy="3648173"/>
          </a:xfrm>
        </p:spPr>
        <p:txBody>
          <a:bodyPr>
            <a:normAutofit fontScale="62500" lnSpcReduction="20000"/>
          </a:bodyPr>
          <a:lstStyle/>
          <a:p>
            <a:r>
              <a:rPr lang="en-US" dirty="0"/>
              <a:t>- </a:t>
            </a:r>
            <a:r>
              <a:rPr lang="en-US" u="sng" dirty="0"/>
              <a:t>What is included and what is omitted</a:t>
            </a:r>
          </a:p>
          <a:p>
            <a:endParaRPr lang="en-US" dirty="0"/>
          </a:p>
          <a:p>
            <a:r>
              <a:rPr lang="en-US" dirty="0"/>
              <a:t>PS Guidelines say this is the SCOPE</a:t>
            </a:r>
          </a:p>
          <a:p>
            <a:r>
              <a:rPr lang="en-US" dirty="0"/>
              <a:t>PH Guidelines say this is the PURPOSE</a:t>
            </a:r>
          </a:p>
          <a:p>
            <a:r>
              <a:rPr lang="en-US" dirty="0"/>
              <a:t>TR Guidelines say this is the PURPOSE</a:t>
            </a:r>
          </a:p>
          <a:p>
            <a:endParaRPr lang="en-US" dirty="0"/>
          </a:p>
          <a:p>
            <a:r>
              <a:rPr lang="en-US" u="sng" dirty="0"/>
              <a:t>- Definition of Beginning and End and why those limits are chosen</a:t>
            </a:r>
          </a:p>
          <a:p>
            <a:endParaRPr lang="en-US" dirty="0"/>
          </a:p>
          <a:p>
            <a:r>
              <a:rPr lang="en-US" dirty="0"/>
              <a:t>PS Guidelines </a:t>
            </a:r>
            <a:r>
              <a:rPr lang="en-US" dirty="0">
                <a:highlight>
                  <a:srgbClr val="FFFF00"/>
                </a:highlight>
              </a:rPr>
              <a:t>do not define </a:t>
            </a:r>
            <a:r>
              <a:rPr lang="en-US" dirty="0"/>
              <a:t>PURPOSE</a:t>
            </a:r>
          </a:p>
          <a:p>
            <a:r>
              <a:rPr lang="en-US" dirty="0"/>
              <a:t>PH Guidelines say this is the SCOPE</a:t>
            </a:r>
          </a:p>
          <a:p>
            <a:r>
              <a:rPr lang="en-US" dirty="0"/>
              <a:t>TR Guidelines do not define the SCOPE</a:t>
            </a:r>
          </a:p>
          <a:p>
            <a:endParaRPr lang="en-US" dirty="0"/>
          </a:p>
        </p:txBody>
      </p:sp>
      <p:sp>
        <p:nvSpPr>
          <p:cNvPr id="6" name="TextBox 5">
            <a:extLst>
              <a:ext uri="{FF2B5EF4-FFF2-40B4-BE49-F238E27FC236}">
                <a16:creationId xmlns:a16="http://schemas.microsoft.com/office/drawing/2014/main" id="{85B197AE-2C78-2B59-811D-B3939D4C11D1}"/>
              </a:ext>
            </a:extLst>
          </p:cNvPr>
          <p:cNvSpPr txBox="1"/>
          <p:nvPr/>
        </p:nvSpPr>
        <p:spPr>
          <a:xfrm>
            <a:off x="2488678" y="5416943"/>
            <a:ext cx="6900420" cy="523220"/>
          </a:xfrm>
          <a:prstGeom prst="rect">
            <a:avLst/>
          </a:prstGeom>
          <a:noFill/>
        </p:spPr>
        <p:txBody>
          <a:bodyPr wrap="square" rtlCol="0">
            <a:spAutoFit/>
          </a:bodyPr>
          <a:lstStyle/>
          <a:p>
            <a:pPr algn="ctr"/>
            <a:r>
              <a:rPr lang="en-US" sz="2800" dirty="0">
                <a:highlight>
                  <a:srgbClr val="FFFF00"/>
                </a:highlight>
              </a:rPr>
              <a:t>Confusing: We better get our act together!</a:t>
            </a:r>
          </a:p>
        </p:txBody>
      </p:sp>
      <p:sp>
        <p:nvSpPr>
          <p:cNvPr id="5" name="TextBox 4">
            <a:extLst>
              <a:ext uri="{FF2B5EF4-FFF2-40B4-BE49-F238E27FC236}">
                <a16:creationId xmlns:a16="http://schemas.microsoft.com/office/drawing/2014/main" id="{A7BC8B75-EA7A-8B8D-D31F-08AA854DA704}"/>
              </a:ext>
            </a:extLst>
          </p:cNvPr>
          <p:cNvSpPr txBox="1"/>
          <p:nvPr/>
        </p:nvSpPr>
        <p:spPr>
          <a:xfrm>
            <a:off x="8620054" y="1216058"/>
            <a:ext cx="2173637" cy="646331"/>
          </a:xfrm>
          <a:prstGeom prst="rect">
            <a:avLst/>
          </a:prstGeom>
          <a:noFill/>
        </p:spPr>
        <p:txBody>
          <a:bodyPr wrap="square" rtlCol="0">
            <a:spAutoFit/>
          </a:bodyPr>
          <a:lstStyle/>
          <a:p>
            <a:pPr algn="ctr"/>
            <a:r>
              <a:rPr lang="en-CA" dirty="0">
                <a:highlight>
                  <a:srgbClr val="FFFF00"/>
                </a:highlight>
              </a:rPr>
              <a:t>Slide supplied by</a:t>
            </a:r>
          </a:p>
          <a:p>
            <a:pPr algn="ctr"/>
            <a:r>
              <a:rPr lang="en-CA" dirty="0">
                <a:highlight>
                  <a:srgbClr val="FFFF00"/>
                </a:highlight>
              </a:rPr>
              <a:t>Peter </a:t>
            </a:r>
            <a:r>
              <a:rPr lang="en-CA" dirty="0" err="1">
                <a:highlight>
                  <a:srgbClr val="FFFF00"/>
                </a:highlight>
              </a:rPr>
              <a:t>Suhadolc</a:t>
            </a:r>
            <a:endParaRPr lang="en-CA" dirty="0">
              <a:highlight>
                <a:srgbClr val="FFFF00"/>
              </a:highlight>
            </a:endParaRPr>
          </a:p>
        </p:txBody>
      </p:sp>
    </p:spTree>
    <p:extLst>
      <p:ext uri="{BB962C8B-B14F-4D97-AF65-F5344CB8AC3E}">
        <p14:creationId xmlns:p14="http://schemas.microsoft.com/office/powerpoint/2010/main" val="10057680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8" end="8"/>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9" end="9"/>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dsholder til indhold 2">
            <a:extLst>
              <a:ext uri="{FF2B5EF4-FFF2-40B4-BE49-F238E27FC236}">
                <a16:creationId xmlns:a16="http://schemas.microsoft.com/office/drawing/2014/main" id="{D311799C-0FC1-AE4A-A281-B0C5EA0D7879}"/>
              </a:ext>
            </a:extLst>
          </p:cNvPr>
          <p:cNvSpPr>
            <a:spLocks noGrp="1"/>
          </p:cNvSpPr>
          <p:nvPr>
            <p:ph idx="1"/>
          </p:nvPr>
        </p:nvSpPr>
        <p:spPr>
          <a:xfrm>
            <a:off x="2103714" y="4062959"/>
            <a:ext cx="8229600" cy="2398802"/>
          </a:xfrm>
        </p:spPr>
        <p:txBody>
          <a:bodyPr/>
          <a:lstStyle/>
          <a:p>
            <a:r>
              <a:rPr lang="da-DK" dirty="0"/>
              <a:t>Commission website hosted by FIP</a:t>
            </a:r>
          </a:p>
          <a:p>
            <a:r>
              <a:rPr lang="da-DK" dirty="0"/>
              <a:t>Webmaster: Ross Towle</a:t>
            </a:r>
          </a:p>
          <a:p>
            <a:r>
              <a:rPr lang="da-DK" dirty="0"/>
              <a:t>Updated with news on exhibiting and judging postal stationery</a:t>
            </a:r>
          </a:p>
          <a:p>
            <a:r>
              <a:rPr lang="da-DK" dirty="0"/>
              <a:t>Please use the site</a:t>
            </a:r>
          </a:p>
        </p:txBody>
      </p:sp>
      <p:sp>
        <p:nvSpPr>
          <p:cNvPr id="5" name="Title 4">
            <a:extLst>
              <a:ext uri="{FF2B5EF4-FFF2-40B4-BE49-F238E27FC236}">
                <a16:creationId xmlns:a16="http://schemas.microsoft.com/office/drawing/2014/main" id="{29BBC721-4A4D-FB2C-A82A-E32DE69F3773}"/>
              </a:ext>
            </a:extLst>
          </p:cNvPr>
          <p:cNvSpPr>
            <a:spLocks noGrp="1"/>
          </p:cNvSpPr>
          <p:nvPr>
            <p:ph type="title"/>
          </p:nvPr>
        </p:nvSpPr>
        <p:spPr/>
        <p:txBody>
          <a:bodyPr/>
          <a:lstStyle/>
          <a:p>
            <a:r>
              <a:rPr lang="da-DK" dirty="0"/>
              <a:t>Commission Webpage: </a:t>
            </a:r>
            <a:br>
              <a:rPr lang="da-DK" dirty="0"/>
            </a:br>
            <a:r>
              <a:rPr lang="da-DK" dirty="0">
                <a:hlinkClick r:id="rId2"/>
              </a:rPr>
              <a:t> https://postalstationery.f-i-p.ch/</a:t>
            </a:r>
            <a:r>
              <a:rPr lang="da-DK" dirty="0"/>
              <a:t> </a:t>
            </a:r>
            <a:endParaRPr lang="en-GB" dirty="0"/>
          </a:p>
        </p:txBody>
      </p:sp>
      <p:pic>
        <p:nvPicPr>
          <p:cNvPr id="4" name="Picture 3">
            <a:extLst>
              <a:ext uri="{FF2B5EF4-FFF2-40B4-BE49-F238E27FC236}">
                <a16:creationId xmlns:a16="http://schemas.microsoft.com/office/drawing/2014/main" id="{8439EAC6-80B5-E913-B7F4-C47EFCCC947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362270" y="1690688"/>
            <a:ext cx="8724123" cy="2328584"/>
          </a:xfrm>
          <a:prstGeom prst="rect">
            <a:avLst/>
          </a:prstGeom>
        </p:spPr>
      </p:pic>
    </p:spTree>
    <p:extLst>
      <p:ext uri="{BB962C8B-B14F-4D97-AF65-F5344CB8AC3E}">
        <p14:creationId xmlns:p14="http://schemas.microsoft.com/office/powerpoint/2010/main" val="2699367406"/>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1598D3-AEEA-40A5-BBF6-02318E1200F5}"/>
              </a:ext>
            </a:extLst>
          </p:cNvPr>
          <p:cNvSpPr>
            <a:spLocks noGrp="1"/>
          </p:cNvSpPr>
          <p:nvPr>
            <p:ph type="title"/>
          </p:nvPr>
        </p:nvSpPr>
        <p:spPr>
          <a:xfrm>
            <a:off x="728472" y="49214"/>
            <a:ext cx="10515600" cy="631824"/>
          </a:xfrm>
        </p:spPr>
        <p:txBody>
          <a:bodyPr>
            <a:normAutofit fontScale="90000"/>
          </a:bodyPr>
          <a:lstStyle/>
          <a:p>
            <a:pPr algn="ctr"/>
            <a:r>
              <a:rPr lang="en-CA" dirty="0"/>
              <a:t>Plan</a:t>
            </a:r>
          </a:p>
        </p:txBody>
      </p:sp>
      <p:sp>
        <p:nvSpPr>
          <p:cNvPr id="3" name="Content Placeholder 2">
            <a:extLst>
              <a:ext uri="{FF2B5EF4-FFF2-40B4-BE49-F238E27FC236}">
                <a16:creationId xmlns:a16="http://schemas.microsoft.com/office/drawing/2014/main" id="{0A5DCBC7-F36C-52C6-547F-3BE6A44D199A}"/>
              </a:ext>
            </a:extLst>
          </p:cNvPr>
          <p:cNvSpPr>
            <a:spLocks noGrp="1"/>
          </p:cNvSpPr>
          <p:nvPr>
            <p:ph idx="1"/>
          </p:nvPr>
        </p:nvSpPr>
        <p:spPr>
          <a:xfrm>
            <a:off x="838200" y="1111874"/>
            <a:ext cx="10515600" cy="3992782"/>
          </a:xfrm>
        </p:spPr>
        <p:txBody>
          <a:bodyPr>
            <a:normAutofit fontScale="77500" lnSpcReduction="20000"/>
          </a:bodyPr>
          <a:lstStyle/>
          <a:p>
            <a:r>
              <a:rPr lang="en-CA" dirty="0">
                <a:highlight>
                  <a:srgbClr val="FFFF00"/>
                </a:highlight>
              </a:rPr>
              <a:t>SREV: </a:t>
            </a:r>
            <a:r>
              <a:rPr lang="en-CA" i="1" dirty="0">
                <a:highlight>
                  <a:srgbClr val="FFFF00"/>
                </a:highlight>
              </a:rPr>
              <a:t>rather than a “frame-by-frame” or “page-by-page” description</a:t>
            </a:r>
          </a:p>
          <a:p>
            <a:r>
              <a:rPr lang="en-CA" dirty="0"/>
              <a:t>As an analogy to a book, these are </a:t>
            </a:r>
            <a:r>
              <a:rPr lang="en-CA" b="1" dirty="0">
                <a:solidFill>
                  <a:srgbClr val="FF0000"/>
                </a:solidFill>
              </a:rPr>
              <a:t>chapter or section </a:t>
            </a:r>
            <a:r>
              <a:rPr lang="en-CA" dirty="0"/>
              <a:t>headings (exact words use in SREV)</a:t>
            </a:r>
          </a:p>
          <a:p>
            <a:r>
              <a:rPr lang="en-CA" dirty="0"/>
              <a:t>Not a “laundry-list” (i.e. exhibitor should not attempt to list everything shown on every page. This is the wrong approach)</a:t>
            </a:r>
          </a:p>
          <a:p>
            <a:r>
              <a:rPr lang="en-CA" dirty="0"/>
              <a:t>i.e. many exhibitors of 1-frame exhibits tend to list content of all 16 pages and label this a “Plan.” It is not!</a:t>
            </a:r>
          </a:p>
          <a:p>
            <a:r>
              <a:rPr lang="en-CA" dirty="0"/>
              <a:t>If the subject matter is very complicated, use title page to list only chapters/sections. Sub-chapters/sub-sections can then be given at the beginning of each chapter/section.</a:t>
            </a:r>
          </a:p>
          <a:p>
            <a:r>
              <a:rPr lang="en-CA" dirty="0"/>
              <a:t>Properly done this will address what SREV mentions the exhibit should aim for: </a:t>
            </a:r>
          </a:p>
          <a:p>
            <a:pPr marL="0" indent="0">
              <a:buNone/>
            </a:pPr>
            <a:r>
              <a:rPr lang="en-CA" i="1" dirty="0"/>
              <a:t>			</a:t>
            </a:r>
            <a:r>
              <a:rPr lang="en-US" i="1" dirty="0">
                <a:highlight>
                  <a:srgbClr val="FFFF00"/>
                </a:highlight>
              </a:rPr>
              <a:t>Logical Progression / Easy to Follow</a:t>
            </a:r>
          </a:p>
          <a:p>
            <a:r>
              <a:rPr lang="en-CA" dirty="0"/>
              <a:t>In PS exhibits, exhibitors usually do not have any problem in this as most are usually listed in chronological order, then by issue and finally by issue dates</a:t>
            </a:r>
          </a:p>
          <a:p>
            <a:endParaRPr lang="en-CA" dirty="0"/>
          </a:p>
        </p:txBody>
      </p:sp>
      <p:pic>
        <p:nvPicPr>
          <p:cNvPr id="8" name="Picture 7">
            <a:extLst>
              <a:ext uri="{FF2B5EF4-FFF2-40B4-BE49-F238E27FC236}">
                <a16:creationId xmlns:a16="http://schemas.microsoft.com/office/drawing/2014/main" id="{B100F738-A83C-7BD8-222F-7E694CD72F80}"/>
              </a:ext>
            </a:extLst>
          </p:cNvPr>
          <p:cNvPicPr>
            <a:picLocks noChangeAspect="1"/>
          </p:cNvPicPr>
          <p:nvPr/>
        </p:nvPicPr>
        <p:blipFill>
          <a:blip r:embed="rId2"/>
          <a:stretch>
            <a:fillRect/>
          </a:stretch>
        </p:blipFill>
        <p:spPr>
          <a:xfrm>
            <a:off x="3935307" y="5535059"/>
            <a:ext cx="4321386" cy="527413"/>
          </a:xfrm>
          <a:prstGeom prst="rect">
            <a:avLst/>
          </a:prstGeom>
          <a:ln w="28575">
            <a:solidFill>
              <a:srgbClr val="FF0000"/>
            </a:solidFill>
          </a:ln>
        </p:spPr>
      </p:pic>
    </p:spTree>
    <p:extLst>
      <p:ext uri="{BB962C8B-B14F-4D97-AF65-F5344CB8AC3E}">
        <p14:creationId xmlns:p14="http://schemas.microsoft.com/office/powerpoint/2010/main" val="2731044683"/>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DA9575-F66E-0E64-2EBA-308A50A6C6CE}"/>
              </a:ext>
            </a:extLst>
          </p:cNvPr>
          <p:cNvSpPr>
            <a:spLocks noGrp="1"/>
          </p:cNvSpPr>
          <p:nvPr>
            <p:ph type="title"/>
          </p:nvPr>
        </p:nvSpPr>
        <p:spPr/>
        <p:txBody>
          <a:bodyPr/>
          <a:lstStyle/>
          <a:p>
            <a:pPr algn="ctr"/>
            <a:r>
              <a:rPr lang="en-CA" dirty="0"/>
              <a:t>Additional explanation to the “flow” of exhibit</a:t>
            </a:r>
          </a:p>
        </p:txBody>
      </p:sp>
      <p:sp>
        <p:nvSpPr>
          <p:cNvPr id="3" name="Content Placeholder 2">
            <a:extLst>
              <a:ext uri="{FF2B5EF4-FFF2-40B4-BE49-F238E27FC236}">
                <a16:creationId xmlns:a16="http://schemas.microsoft.com/office/drawing/2014/main" id="{88EF6009-C79E-FFD2-F7D3-87E93160D96E}"/>
              </a:ext>
            </a:extLst>
          </p:cNvPr>
          <p:cNvSpPr>
            <a:spLocks noGrp="1"/>
          </p:cNvSpPr>
          <p:nvPr>
            <p:ph idx="1"/>
          </p:nvPr>
        </p:nvSpPr>
        <p:spPr>
          <a:xfrm>
            <a:off x="838200" y="2221992"/>
            <a:ext cx="10515600" cy="2816351"/>
          </a:xfrm>
        </p:spPr>
        <p:txBody>
          <a:bodyPr>
            <a:normAutofit/>
          </a:bodyPr>
          <a:lstStyle/>
          <a:p>
            <a:r>
              <a:rPr lang="en-CA" dirty="0"/>
              <a:t>Usually not necessary for a PS exhibit with a good plan already presented</a:t>
            </a:r>
          </a:p>
          <a:p>
            <a:r>
              <a:rPr lang="en-CA" dirty="0"/>
              <a:t>If subject is complex subject, additional explanation maybe necessary in addition to a plan</a:t>
            </a:r>
          </a:p>
          <a:p>
            <a:r>
              <a:rPr lang="en-CA" dirty="0"/>
              <a:t>Consider how much verbiage is avoided by providing a good plan </a:t>
            </a:r>
          </a:p>
          <a:p>
            <a:r>
              <a:rPr lang="en-CA" dirty="0">
                <a:highlight>
                  <a:srgbClr val="FFFF00"/>
                </a:highlight>
              </a:rPr>
              <a:t>SREV: </a:t>
            </a:r>
            <a:r>
              <a:rPr lang="en-CA" i="1" dirty="0">
                <a:highlight>
                  <a:srgbClr val="FFFF00"/>
                </a:highlight>
              </a:rPr>
              <a:t>Help jurors to appreciate the exhibit</a:t>
            </a:r>
          </a:p>
          <a:p>
            <a:pPr marL="0" indent="0">
              <a:buNone/>
            </a:pPr>
            <a:endParaRPr lang="en-CA" dirty="0"/>
          </a:p>
        </p:txBody>
      </p:sp>
      <p:pic>
        <p:nvPicPr>
          <p:cNvPr id="6" name="Picture 5">
            <a:extLst>
              <a:ext uri="{FF2B5EF4-FFF2-40B4-BE49-F238E27FC236}">
                <a16:creationId xmlns:a16="http://schemas.microsoft.com/office/drawing/2014/main" id="{68580A99-282A-F1A3-BAFB-1BB7FF485965}"/>
              </a:ext>
            </a:extLst>
          </p:cNvPr>
          <p:cNvPicPr>
            <a:picLocks noChangeAspect="1"/>
          </p:cNvPicPr>
          <p:nvPr/>
        </p:nvPicPr>
        <p:blipFill>
          <a:blip r:embed="rId2"/>
          <a:stretch>
            <a:fillRect/>
          </a:stretch>
        </p:blipFill>
        <p:spPr>
          <a:xfrm>
            <a:off x="4205256" y="5619179"/>
            <a:ext cx="4570232" cy="557784"/>
          </a:xfrm>
          <a:prstGeom prst="rect">
            <a:avLst/>
          </a:prstGeom>
          <a:ln w="28575">
            <a:solidFill>
              <a:srgbClr val="FF0000"/>
            </a:solidFill>
          </a:ln>
        </p:spPr>
      </p:pic>
    </p:spTree>
    <p:extLst>
      <p:ext uri="{BB962C8B-B14F-4D97-AF65-F5344CB8AC3E}">
        <p14:creationId xmlns:p14="http://schemas.microsoft.com/office/powerpoint/2010/main" val="3685688036"/>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2F2D82-8F36-ADDA-7ACC-AFF1B4148291}"/>
              </a:ext>
            </a:extLst>
          </p:cNvPr>
          <p:cNvSpPr>
            <a:spLocks noGrp="1"/>
          </p:cNvSpPr>
          <p:nvPr>
            <p:ph type="title"/>
          </p:nvPr>
        </p:nvSpPr>
        <p:spPr>
          <a:xfrm>
            <a:off x="838200" y="41202"/>
            <a:ext cx="10515600" cy="1325563"/>
          </a:xfrm>
        </p:spPr>
        <p:txBody>
          <a:bodyPr/>
          <a:lstStyle/>
          <a:p>
            <a:pPr algn="ctr"/>
            <a:r>
              <a:rPr lang="en-CA" dirty="0"/>
              <a:t>Research Indication</a:t>
            </a:r>
          </a:p>
        </p:txBody>
      </p:sp>
      <p:sp>
        <p:nvSpPr>
          <p:cNvPr id="3" name="Content Placeholder 2">
            <a:extLst>
              <a:ext uri="{FF2B5EF4-FFF2-40B4-BE49-F238E27FC236}">
                <a16:creationId xmlns:a16="http://schemas.microsoft.com/office/drawing/2014/main" id="{6B28F4D1-9ABA-F0F4-76FB-207ABE85D176}"/>
              </a:ext>
            </a:extLst>
          </p:cNvPr>
          <p:cNvSpPr>
            <a:spLocks noGrp="1"/>
          </p:cNvSpPr>
          <p:nvPr>
            <p:ph idx="1"/>
          </p:nvPr>
        </p:nvSpPr>
        <p:spPr>
          <a:xfrm>
            <a:off x="838200" y="1366765"/>
            <a:ext cx="10515600" cy="5054574"/>
          </a:xfrm>
        </p:spPr>
        <p:txBody>
          <a:bodyPr>
            <a:normAutofit/>
          </a:bodyPr>
          <a:lstStyle/>
          <a:p>
            <a:r>
              <a:rPr lang="en-CA" dirty="0"/>
              <a:t>This is NOT a treatment issue!</a:t>
            </a:r>
          </a:p>
          <a:p>
            <a:r>
              <a:rPr lang="en-CA" dirty="0"/>
              <a:t>Arguably, it is a treatment issue, as exhibitor must use title page to show their research and personal study</a:t>
            </a:r>
          </a:p>
          <a:p>
            <a:r>
              <a:rPr lang="en-CA" dirty="0">
                <a:highlight>
                  <a:srgbClr val="FFFF00"/>
                </a:highlight>
              </a:rPr>
              <a:t>SREV: </a:t>
            </a:r>
            <a:r>
              <a:rPr lang="en-CA" i="1" dirty="0">
                <a:highlight>
                  <a:srgbClr val="FFFF00"/>
                </a:highlight>
              </a:rPr>
              <a:t>Helps jurors to appreciate the exhibit</a:t>
            </a:r>
          </a:p>
          <a:p>
            <a:r>
              <a:rPr lang="en-CA" dirty="0"/>
              <a:t>If there are few or no indications of research in this an exhibit, how can the jurors assign the 35 points?</a:t>
            </a:r>
          </a:p>
          <a:p>
            <a:r>
              <a:rPr lang="en-CA" dirty="0"/>
              <a:t>This is, by far, is the most neglected area in exhibits, yet it is a requirement</a:t>
            </a:r>
          </a:p>
          <a:p>
            <a:r>
              <a:rPr lang="en-CA" dirty="0">
                <a:highlight>
                  <a:srgbClr val="FFFF00"/>
                </a:highlight>
              </a:rPr>
              <a:t>SREV: </a:t>
            </a:r>
            <a:r>
              <a:rPr lang="en-CA" i="1" dirty="0">
                <a:highlight>
                  <a:srgbClr val="FFFF00"/>
                </a:highlight>
              </a:rPr>
              <a:t>A list of personal research by the exhibitor within the subject</a:t>
            </a:r>
          </a:p>
          <a:p>
            <a:r>
              <a:rPr lang="en-CA" dirty="0"/>
              <a:t>Usual practice is to add symbols of a magnifier or an open book</a:t>
            </a:r>
          </a:p>
          <a:p>
            <a:endParaRPr lang="en-CA" dirty="0"/>
          </a:p>
        </p:txBody>
      </p:sp>
      <p:pic>
        <p:nvPicPr>
          <p:cNvPr id="4" name="Picture 3">
            <a:extLst>
              <a:ext uri="{FF2B5EF4-FFF2-40B4-BE49-F238E27FC236}">
                <a16:creationId xmlns:a16="http://schemas.microsoft.com/office/drawing/2014/main" id="{B7AE849A-02A6-5F8E-759E-7CFA4C27B03A}"/>
              </a:ext>
            </a:extLst>
          </p:cNvPr>
          <p:cNvPicPr>
            <a:picLocks noChangeAspect="1"/>
          </p:cNvPicPr>
          <p:nvPr/>
        </p:nvPicPr>
        <p:blipFill>
          <a:blip r:embed="rId2"/>
          <a:stretch>
            <a:fillRect/>
          </a:stretch>
        </p:blipFill>
        <p:spPr>
          <a:xfrm>
            <a:off x="9400778" y="681037"/>
            <a:ext cx="1565631" cy="685728"/>
          </a:xfrm>
          <a:prstGeom prst="rect">
            <a:avLst/>
          </a:prstGeom>
        </p:spPr>
      </p:pic>
      <p:pic>
        <p:nvPicPr>
          <p:cNvPr id="5" name="Picture 4">
            <a:extLst>
              <a:ext uri="{FF2B5EF4-FFF2-40B4-BE49-F238E27FC236}">
                <a16:creationId xmlns:a16="http://schemas.microsoft.com/office/drawing/2014/main" id="{EC21D1C7-3EB4-6E25-57A8-6AB4A36A9B6F}"/>
              </a:ext>
            </a:extLst>
          </p:cNvPr>
          <p:cNvPicPr>
            <a:picLocks noChangeAspect="1"/>
          </p:cNvPicPr>
          <p:nvPr/>
        </p:nvPicPr>
        <p:blipFill>
          <a:blip r:embed="rId3"/>
          <a:stretch>
            <a:fillRect/>
          </a:stretch>
        </p:blipFill>
        <p:spPr>
          <a:xfrm>
            <a:off x="1474237" y="436662"/>
            <a:ext cx="542761" cy="858568"/>
          </a:xfrm>
          <a:prstGeom prst="rect">
            <a:avLst/>
          </a:prstGeom>
        </p:spPr>
      </p:pic>
    </p:spTree>
    <p:extLst>
      <p:ext uri="{BB962C8B-B14F-4D97-AF65-F5344CB8AC3E}">
        <p14:creationId xmlns:p14="http://schemas.microsoft.com/office/powerpoint/2010/main" val="3566001116"/>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3C7B37-BE7C-B107-BCD6-C62016BB3A47}"/>
              </a:ext>
            </a:extLst>
          </p:cNvPr>
          <p:cNvSpPr>
            <a:spLocks noGrp="1"/>
          </p:cNvSpPr>
          <p:nvPr>
            <p:ph type="title"/>
          </p:nvPr>
        </p:nvSpPr>
        <p:spPr/>
        <p:txBody>
          <a:bodyPr/>
          <a:lstStyle/>
          <a:p>
            <a:pPr algn="ctr"/>
            <a:r>
              <a:rPr lang="en-CA" dirty="0"/>
              <a:t>Reference(s)</a:t>
            </a:r>
          </a:p>
        </p:txBody>
      </p:sp>
      <p:sp>
        <p:nvSpPr>
          <p:cNvPr id="3" name="Content Placeholder 2">
            <a:extLst>
              <a:ext uri="{FF2B5EF4-FFF2-40B4-BE49-F238E27FC236}">
                <a16:creationId xmlns:a16="http://schemas.microsoft.com/office/drawing/2014/main" id="{6138846B-EC6F-32D4-E01B-5AEE4D2C346C}"/>
              </a:ext>
            </a:extLst>
          </p:cNvPr>
          <p:cNvSpPr>
            <a:spLocks noGrp="1"/>
          </p:cNvSpPr>
          <p:nvPr>
            <p:ph idx="1"/>
          </p:nvPr>
        </p:nvSpPr>
        <p:spPr>
          <a:xfrm>
            <a:off x="838200" y="1828800"/>
            <a:ext cx="10515600" cy="3383280"/>
          </a:xfrm>
        </p:spPr>
        <p:txBody>
          <a:bodyPr/>
          <a:lstStyle/>
          <a:p>
            <a:r>
              <a:rPr lang="en-CA" dirty="0"/>
              <a:t>Only the </a:t>
            </a:r>
            <a:r>
              <a:rPr lang="en-CA" dirty="0">
                <a:highlight>
                  <a:srgbClr val="00FFFF"/>
                </a:highlight>
              </a:rPr>
              <a:t>“</a:t>
            </a:r>
            <a:r>
              <a:rPr lang="en-CA" b="1" dirty="0">
                <a:highlight>
                  <a:srgbClr val="00FFFF"/>
                </a:highlight>
              </a:rPr>
              <a:t>Most Important</a:t>
            </a:r>
            <a:r>
              <a:rPr lang="en-CA" dirty="0">
                <a:highlight>
                  <a:srgbClr val="00FFFF"/>
                </a:highlight>
              </a:rPr>
              <a:t>” </a:t>
            </a:r>
            <a:r>
              <a:rPr lang="en-CA" dirty="0"/>
              <a:t>Literature/Reference(s) should be listed on title page </a:t>
            </a:r>
          </a:p>
          <a:p>
            <a:r>
              <a:rPr lang="en-CA" dirty="0"/>
              <a:t>Reference is </a:t>
            </a:r>
            <a:r>
              <a:rPr lang="en-CA" dirty="0">
                <a:highlight>
                  <a:srgbClr val="00FFFF"/>
                </a:highlight>
              </a:rPr>
              <a:t>NOT</a:t>
            </a:r>
            <a:r>
              <a:rPr lang="en-CA" dirty="0"/>
              <a:t> equal to Personal Research Indication</a:t>
            </a:r>
          </a:p>
          <a:p>
            <a:r>
              <a:rPr lang="en-CA" dirty="0"/>
              <a:t>Common practice is to list as many references on title page as possible, but is this of any value?</a:t>
            </a:r>
          </a:p>
          <a:p>
            <a:r>
              <a:rPr lang="en-CA" dirty="0"/>
              <a:t>Is this a good use of space for the title page?</a:t>
            </a:r>
          </a:p>
        </p:txBody>
      </p:sp>
      <p:pic>
        <p:nvPicPr>
          <p:cNvPr id="6" name="Picture 5">
            <a:extLst>
              <a:ext uri="{FF2B5EF4-FFF2-40B4-BE49-F238E27FC236}">
                <a16:creationId xmlns:a16="http://schemas.microsoft.com/office/drawing/2014/main" id="{7123A4E2-6114-8985-296C-E9C445F7E250}"/>
              </a:ext>
            </a:extLst>
          </p:cNvPr>
          <p:cNvPicPr>
            <a:picLocks noChangeAspect="1"/>
          </p:cNvPicPr>
          <p:nvPr/>
        </p:nvPicPr>
        <p:blipFill>
          <a:blip r:embed="rId2"/>
          <a:stretch>
            <a:fillRect/>
          </a:stretch>
        </p:blipFill>
        <p:spPr>
          <a:xfrm>
            <a:off x="3739896" y="5542360"/>
            <a:ext cx="5353617" cy="310117"/>
          </a:xfrm>
          <a:prstGeom prst="rect">
            <a:avLst/>
          </a:prstGeom>
          <a:ln w="28575">
            <a:solidFill>
              <a:srgbClr val="FF0000"/>
            </a:solidFill>
          </a:ln>
        </p:spPr>
      </p:pic>
    </p:spTree>
    <p:extLst>
      <p:ext uri="{BB962C8B-B14F-4D97-AF65-F5344CB8AC3E}">
        <p14:creationId xmlns:p14="http://schemas.microsoft.com/office/powerpoint/2010/main" val="1621974216"/>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5D02CD-A460-73CB-FAF2-716B22720200}"/>
              </a:ext>
            </a:extLst>
          </p:cNvPr>
          <p:cNvSpPr>
            <a:spLocks noGrp="1"/>
          </p:cNvSpPr>
          <p:nvPr>
            <p:ph type="title"/>
          </p:nvPr>
        </p:nvSpPr>
        <p:spPr>
          <a:xfrm>
            <a:off x="838200" y="174403"/>
            <a:ext cx="10515600" cy="968598"/>
          </a:xfrm>
        </p:spPr>
        <p:txBody>
          <a:bodyPr/>
          <a:lstStyle/>
          <a:p>
            <a:pPr algn="ctr"/>
            <a:r>
              <a:rPr lang="en-CA" dirty="0"/>
              <a:t>Epilogue</a:t>
            </a:r>
          </a:p>
        </p:txBody>
      </p:sp>
      <p:sp>
        <p:nvSpPr>
          <p:cNvPr id="3" name="Content Placeholder 2">
            <a:extLst>
              <a:ext uri="{FF2B5EF4-FFF2-40B4-BE49-F238E27FC236}">
                <a16:creationId xmlns:a16="http://schemas.microsoft.com/office/drawing/2014/main" id="{59EB7B3B-50EE-1023-008C-6A95957B3C88}"/>
              </a:ext>
            </a:extLst>
          </p:cNvPr>
          <p:cNvSpPr>
            <a:spLocks noGrp="1"/>
          </p:cNvSpPr>
          <p:nvPr>
            <p:ph idx="1"/>
          </p:nvPr>
        </p:nvSpPr>
        <p:spPr>
          <a:xfrm>
            <a:off x="997085" y="1252728"/>
            <a:ext cx="8412091" cy="4956048"/>
          </a:xfrm>
        </p:spPr>
        <p:txBody>
          <a:bodyPr>
            <a:normAutofit fontScale="92500" lnSpcReduction="20000"/>
          </a:bodyPr>
          <a:lstStyle/>
          <a:p>
            <a:r>
              <a:rPr lang="en-CA" dirty="0">
                <a:highlight>
                  <a:srgbClr val="FFFF00"/>
                </a:highlight>
              </a:rPr>
              <a:t>SREV: </a:t>
            </a:r>
            <a:r>
              <a:rPr lang="en-CA" i="1" dirty="0">
                <a:highlight>
                  <a:srgbClr val="FFFF00"/>
                </a:highlight>
              </a:rPr>
              <a:t>There is a natural start and ending point to the exhibit</a:t>
            </a:r>
          </a:p>
          <a:p>
            <a:r>
              <a:rPr lang="en-CA" dirty="0"/>
              <a:t>It also helps to provide and justify the ending point</a:t>
            </a:r>
          </a:p>
          <a:p>
            <a:r>
              <a:rPr lang="en-CA" dirty="0"/>
              <a:t>Is not necessarily restricted to referencing the Scope</a:t>
            </a:r>
          </a:p>
          <a:p>
            <a:r>
              <a:rPr lang="en-CA" dirty="0"/>
              <a:t>Back to the analogy of a book. A book telling a complete story should have a beginning, then the body of the story, and then an end</a:t>
            </a:r>
          </a:p>
          <a:p>
            <a:r>
              <a:rPr lang="en-CA" dirty="0"/>
              <a:t>If the exhibit abruptly ends, is the exhibit “complete”? </a:t>
            </a:r>
          </a:p>
          <a:p>
            <a:r>
              <a:rPr lang="en-CA" dirty="0"/>
              <a:t>How can one tell that the exhibit abruptly ends? When you look at the next frame and realise that it contains a different exhibit</a:t>
            </a:r>
          </a:p>
          <a:p>
            <a:r>
              <a:rPr lang="en-CA" dirty="0"/>
              <a:t>Unfortunately, epilogues are only rarely seen in exhibits</a:t>
            </a:r>
          </a:p>
          <a:p>
            <a:r>
              <a:rPr lang="en-CA" dirty="0"/>
              <a:t>Some use the analogy of 2 “book-ends”, i.e. the start as one and the epilogue as the other</a:t>
            </a:r>
          </a:p>
        </p:txBody>
      </p:sp>
      <p:pic>
        <p:nvPicPr>
          <p:cNvPr id="6" name="Picture 5">
            <a:extLst>
              <a:ext uri="{FF2B5EF4-FFF2-40B4-BE49-F238E27FC236}">
                <a16:creationId xmlns:a16="http://schemas.microsoft.com/office/drawing/2014/main" id="{BB41F0D5-4A9F-9F33-9B11-A995AD2BEC36}"/>
              </a:ext>
            </a:extLst>
          </p:cNvPr>
          <p:cNvPicPr>
            <a:picLocks noChangeAspect="1"/>
          </p:cNvPicPr>
          <p:nvPr/>
        </p:nvPicPr>
        <p:blipFill>
          <a:blip r:embed="rId2"/>
          <a:stretch>
            <a:fillRect/>
          </a:stretch>
        </p:blipFill>
        <p:spPr>
          <a:xfrm>
            <a:off x="9608073" y="4526237"/>
            <a:ext cx="2142758" cy="1494579"/>
          </a:xfrm>
          <a:prstGeom prst="rect">
            <a:avLst/>
          </a:prstGeom>
        </p:spPr>
      </p:pic>
    </p:spTree>
    <p:extLst>
      <p:ext uri="{BB962C8B-B14F-4D97-AF65-F5344CB8AC3E}">
        <p14:creationId xmlns:p14="http://schemas.microsoft.com/office/powerpoint/2010/main" val="3023884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670FAA-591E-005C-12D1-15F906CCADBB}"/>
              </a:ext>
            </a:extLst>
          </p:cNvPr>
          <p:cNvSpPr>
            <a:spLocks noGrp="1"/>
          </p:cNvSpPr>
          <p:nvPr>
            <p:ph type="title"/>
          </p:nvPr>
        </p:nvSpPr>
        <p:spPr/>
        <p:txBody>
          <a:bodyPr/>
          <a:lstStyle/>
          <a:p>
            <a:pPr algn="ctr"/>
            <a:r>
              <a:rPr lang="en-CA" dirty="0"/>
              <a:t>It is easy to add an Epilogue</a:t>
            </a:r>
          </a:p>
        </p:txBody>
      </p:sp>
      <p:sp>
        <p:nvSpPr>
          <p:cNvPr id="3" name="Content Placeholder 2">
            <a:extLst>
              <a:ext uri="{FF2B5EF4-FFF2-40B4-BE49-F238E27FC236}">
                <a16:creationId xmlns:a16="http://schemas.microsoft.com/office/drawing/2014/main" id="{737ACC50-7ED7-1002-9293-AC34D5576407}"/>
              </a:ext>
            </a:extLst>
          </p:cNvPr>
          <p:cNvSpPr>
            <a:spLocks noGrp="1"/>
          </p:cNvSpPr>
          <p:nvPr>
            <p:ph idx="1"/>
          </p:nvPr>
        </p:nvSpPr>
        <p:spPr>
          <a:xfrm>
            <a:off x="2478024" y="1860804"/>
            <a:ext cx="7379208" cy="3136392"/>
          </a:xfrm>
        </p:spPr>
        <p:txBody>
          <a:bodyPr>
            <a:normAutofit fontScale="92500"/>
          </a:bodyPr>
          <a:lstStyle/>
          <a:p>
            <a:r>
              <a:rPr lang="en-CA" dirty="0"/>
              <a:t>Use the next (following) PS or stamp issue to illustrate that the scope has ended</a:t>
            </a:r>
          </a:p>
          <a:p>
            <a:r>
              <a:rPr lang="en-CA" dirty="0"/>
              <a:t>Example: for a Queen Victoria exhibit, end by showing a King Edward item</a:t>
            </a:r>
          </a:p>
          <a:p>
            <a:r>
              <a:rPr lang="en-CA" dirty="0"/>
              <a:t>Just a statement as a conclusion is a weak epilogue</a:t>
            </a:r>
          </a:p>
          <a:p>
            <a:r>
              <a:rPr lang="en-CA" dirty="0"/>
              <a:t>Philatelic item(s) should be included in an epilogue </a:t>
            </a:r>
          </a:p>
        </p:txBody>
      </p:sp>
    </p:spTree>
    <p:extLst>
      <p:ext uri="{BB962C8B-B14F-4D97-AF65-F5344CB8AC3E}">
        <p14:creationId xmlns:p14="http://schemas.microsoft.com/office/powerpoint/2010/main" val="1595881185"/>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82B6C70B-F50C-4C42-BAAA-2E9AD6213A10}"/>
              </a:ext>
            </a:extLst>
          </p:cNvPr>
          <p:cNvPicPr>
            <a:picLocks noGrp="1" noChangeAspect="1"/>
          </p:cNvPicPr>
          <p:nvPr>
            <p:ph idx="1"/>
          </p:nvPr>
        </p:nvPicPr>
        <p:blipFill>
          <a:blip r:embed="rId2"/>
          <a:stretch>
            <a:fillRect/>
          </a:stretch>
        </p:blipFill>
        <p:spPr>
          <a:xfrm>
            <a:off x="0" y="214048"/>
            <a:ext cx="9597985" cy="5962915"/>
          </a:xfrm>
          <a:prstGeom prst="rect">
            <a:avLst/>
          </a:prstGeom>
        </p:spPr>
      </p:pic>
      <p:sp>
        <p:nvSpPr>
          <p:cNvPr id="5" name="TextBox 4">
            <a:extLst>
              <a:ext uri="{FF2B5EF4-FFF2-40B4-BE49-F238E27FC236}">
                <a16:creationId xmlns:a16="http://schemas.microsoft.com/office/drawing/2014/main" id="{F4A6DFB2-9BE2-7FDA-2B6A-E58718989A4C}"/>
              </a:ext>
            </a:extLst>
          </p:cNvPr>
          <p:cNvSpPr txBox="1"/>
          <p:nvPr/>
        </p:nvSpPr>
        <p:spPr>
          <a:xfrm>
            <a:off x="9775595" y="1373545"/>
            <a:ext cx="2431915" cy="338554"/>
          </a:xfrm>
          <a:prstGeom prst="rect">
            <a:avLst/>
          </a:prstGeom>
          <a:noFill/>
        </p:spPr>
        <p:txBody>
          <a:bodyPr wrap="square" rtlCol="0">
            <a:spAutoFit/>
          </a:bodyPr>
          <a:lstStyle/>
          <a:p>
            <a:r>
              <a:rPr lang="en-US" sz="1600" b="1" dirty="0">
                <a:latin typeface="+mj-lt"/>
              </a:rPr>
              <a:t>Example of an Epilogue</a:t>
            </a:r>
          </a:p>
        </p:txBody>
      </p:sp>
      <p:sp>
        <p:nvSpPr>
          <p:cNvPr id="6" name="Oval 5">
            <a:extLst>
              <a:ext uri="{FF2B5EF4-FFF2-40B4-BE49-F238E27FC236}">
                <a16:creationId xmlns:a16="http://schemas.microsoft.com/office/drawing/2014/main" id="{C63F85FF-01C2-289E-6C7D-0F75914CDAB5}"/>
              </a:ext>
            </a:extLst>
          </p:cNvPr>
          <p:cNvSpPr/>
          <p:nvPr/>
        </p:nvSpPr>
        <p:spPr>
          <a:xfrm>
            <a:off x="4590854" y="3817856"/>
            <a:ext cx="5184741" cy="2573216"/>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C95B53C5-0021-A230-FE5C-52D6B2D24B19}"/>
              </a:ext>
            </a:extLst>
          </p:cNvPr>
          <p:cNvSpPr txBox="1"/>
          <p:nvPr/>
        </p:nvSpPr>
        <p:spPr>
          <a:xfrm>
            <a:off x="9775595" y="2130458"/>
            <a:ext cx="2243580" cy="4185761"/>
          </a:xfrm>
          <a:prstGeom prst="rect">
            <a:avLst/>
          </a:prstGeom>
          <a:noFill/>
        </p:spPr>
        <p:txBody>
          <a:bodyPr wrap="square" rtlCol="0">
            <a:spAutoFit/>
          </a:bodyPr>
          <a:lstStyle/>
          <a:p>
            <a:pPr marL="285750" indent="-285750" algn="just">
              <a:buFont typeface="Arial" panose="020B0604020202020204" pitchFamily="34" charset="0"/>
              <a:buChar char="•"/>
            </a:pPr>
            <a:r>
              <a:rPr lang="en-US" sz="1400" dirty="0">
                <a:latin typeface="+mj-lt"/>
              </a:rPr>
              <a:t>Exhibitor use an example used in the next monarch</a:t>
            </a:r>
          </a:p>
          <a:p>
            <a:pPr marL="285750" indent="-285750" algn="just">
              <a:buFont typeface="Arial" panose="020B0604020202020204" pitchFamily="34" charset="0"/>
              <a:buChar char="•"/>
            </a:pPr>
            <a:r>
              <a:rPr lang="en-US" sz="1400" dirty="0">
                <a:latin typeface="+mj-lt"/>
              </a:rPr>
              <a:t>But used an example form the previous monarch</a:t>
            </a:r>
          </a:p>
          <a:p>
            <a:pPr marL="285750" indent="-285750" algn="just">
              <a:buFont typeface="Arial" panose="020B0604020202020204" pitchFamily="34" charset="0"/>
              <a:buChar char="•"/>
            </a:pPr>
            <a:r>
              <a:rPr lang="en-US" sz="1400" dirty="0">
                <a:latin typeface="+mj-lt"/>
              </a:rPr>
              <a:t>Showed PS card were not issued by then, but show an example of usage</a:t>
            </a:r>
          </a:p>
          <a:p>
            <a:pPr marL="285750" indent="-285750" algn="just">
              <a:buFont typeface="Arial" panose="020B0604020202020204" pitchFamily="34" charset="0"/>
              <a:buChar char="•"/>
            </a:pPr>
            <a:r>
              <a:rPr lang="en-US" sz="1400" dirty="0">
                <a:latin typeface="+mj-lt"/>
              </a:rPr>
              <a:t>Brought out the point that he ended the exhibit, by showing the Golden Age of its PS history to justify end point</a:t>
            </a:r>
          </a:p>
          <a:p>
            <a:pPr marL="285750" indent="-285750" algn="just">
              <a:buFont typeface="Arial" panose="020B0604020202020204" pitchFamily="34" charset="0"/>
              <a:buChar char="•"/>
            </a:pPr>
            <a:r>
              <a:rPr lang="en-US" sz="1400" dirty="0">
                <a:latin typeface="+mj-lt"/>
              </a:rPr>
              <a:t>Epilogue page from Zhang Weiwei’s exhibit</a:t>
            </a:r>
          </a:p>
          <a:p>
            <a:pPr marL="285750" indent="-285750">
              <a:buFont typeface="Arial" panose="020B0604020202020204" pitchFamily="34" charset="0"/>
              <a:buChar char="•"/>
            </a:pPr>
            <a:endParaRPr lang="en-US" sz="1400" dirty="0">
              <a:latin typeface="+mj-lt"/>
            </a:endParaRPr>
          </a:p>
        </p:txBody>
      </p:sp>
    </p:spTree>
    <p:extLst>
      <p:ext uri="{BB962C8B-B14F-4D97-AF65-F5344CB8AC3E}">
        <p14:creationId xmlns:p14="http://schemas.microsoft.com/office/powerpoint/2010/main" val="3954535794"/>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09AB3239-6326-9618-6C6E-05E3417BE04F}"/>
              </a:ext>
            </a:extLst>
          </p:cNvPr>
          <p:cNvPicPr>
            <a:picLocks noGrp="1" noChangeAspect="1"/>
          </p:cNvPicPr>
          <p:nvPr>
            <p:ph idx="1"/>
          </p:nvPr>
        </p:nvPicPr>
        <p:blipFill>
          <a:blip r:embed="rId2">
            <a:extLst>
              <a:ext uri="{28A0092B-C50C-407E-A947-70E740481C1C}">
                <a14:useLocalDpi xmlns:a14="http://schemas.microsoft.com/office/drawing/2010/main"/>
              </a:ext>
            </a:extLst>
          </a:blip>
          <a:stretch>
            <a:fillRect/>
          </a:stretch>
        </p:blipFill>
        <p:spPr>
          <a:xfrm>
            <a:off x="496111" y="0"/>
            <a:ext cx="5243346" cy="6858000"/>
          </a:xfrm>
        </p:spPr>
      </p:pic>
      <p:sp>
        <p:nvSpPr>
          <p:cNvPr id="6" name="Oval 5">
            <a:extLst>
              <a:ext uri="{FF2B5EF4-FFF2-40B4-BE49-F238E27FC236}">
                <a16:creationId xmlns:a16="http://schemas.microsoft.com/office/drawing/2014/main" id="{6CFF0C45-7DC8-CBFF-BBC5-B17EF0A0EBC6}"/>
              </a:ext>
            </a:extLst>
          </p:cNvPr>
          <p:cNvSpPr/>
          <p:nvPr/>
        </p:nvSpPr>
        <p:spPr>
          <a:xfrm>
            <a:off x="2384981" y="4062953"/>
            <a:ext cx="3799003" cy="2922310"/>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166AE0D4-1937-779E-1A2A-DA66826E4DC4}"/>
              </a:ext>
            </a:extLst>
          </p:cNvPr>
          <p:cNvSpPr txBox="1"/>
          <p:nvPr/>
        </p:nvSpPr>
        <p:spPr>
          <a:xfrm>
            <a:off x="6664751" y="1234912"/>
            <a:ext cx="4911365" cy="923330"/>
          </a:xfrm>
          <a:prstGeom prst="rect">
            <a:avLst/>
          </a:prstGeom>
          <a:noFill/>
        </p:spPr>
        <p:txBody>
          <a:bodyPr wrap="square" rtlCol="0">
            <a:spAutoFit/>
          </a:bodyPr>
          <a:lstStyle/>
          <a:p>
            <a:pPr algn="just"/>
            <a:r>
              <a:rPr lang="en-US" b="1" dirty="0">
                <a:latin typeface="+mj-lt"/>
              </a:rPr>
              <a:t>Question: What if the country became a dead country or the postal service ended? How do I show an Epilogue?</a:t>
            </a:r>
          </a:p>
        </p:txBody>
      </p:sp>
      <p:sp>
        <p:nvSpPr>
          <p:cNvPr id="8" name="TextBox 7">
            <a:extLst>
              <a:ext uri="{FF2B5EF4-FFF2-40B4-BE49-F238E27FC236}">
                <a16:creationId xmlns:a16="http://schemas.microsoft.com/office/drawing/2014/main" id="{9D451E40-0A67-6BAA-E54F-8DA1F7EBC7CF}"/>
              </a:ext>
            </a:extLst>
          </p:cNvPr>
          <p:cNvSpPr txBox="1"/>
          <p:nvPr/>
        </p:nvSpPr>
        <p:spPr>
          <a:xfrm>
            <a:off x="6806153" y="2658359"/>
            <a:ext cx="4911365" cy="3416320"/>
          </a:xfrm>
          <a:prstGeom prst="rect">
            <a:avLst/>
          </a:prstGeom>
          <a:noFill/>
        </p:spPr>
        <p:txBody>
          <a:bodyPr wrap="square" rtlCol="0">
            <a:spAutoFit/>
          </a:bodyPr>
          <a:lstStyle/>
          <a:p>
            <a:pPr marL="285750" indent="-285750" algn="just">
              <a:buFont typeface="Arial" panose="020B0604020202020204" pitchFamily="34" charset="0"/>
              <a:buChar char="•"/>
            </a:pPr>
            <a:r>
              <a:rPr lang="en-US" dirty="0"/>
              <a:t>An example used as an Epilogue from the Chefoo Local Post exhibit</a:t>
            </a:r>
          </a:p>
          <a:p>
            <a:pPr marL="285750" indent="-285750" algn="just">
              <a:buFont typeface="Arial" panose="020B0604020202020204" pitchFamily="34" charset="0"/>
              <a:buChar char="•"/>
            </a:pPr>
            <a:r>
              <a:rPr lang="en-US" dirty="0"/>
              <a:t>For a dead country, the “land” is still there; use a PS example from the new regime’s postal service</a:t>
            </a:r>
          </a:p>
          <a:p>
            <a:pPr marL="285750" indent="-285750" algn="just">
              <a:buFont typeface="Arial" panose="020B0604020202020204" pitchFamily="34" charset="0"/>
              <a:buChar char="•"/>
            </a:pPr>
            <a:r>
              <a:rPr lang="en-US" dirty="0"/>
              <a:t>Chefoo Local Post was order to close at the start of 1897</a:t>
            </a:r>
          </a:p>
          <a:p>
            <a:pPr marL="285750" indent="-285750" algn="just">
              <a:buFont typeface="Arial" panose="020B0604020202020204" pitchFamily="34" charset="0"/>
              <a:buChar char="•"/>
            </a:pPr>
            <a:r>
              <a:rPr lang="en-US" dirty="0"/>
              <a:t>Showed that a Local Post PS wrapper was still use as a wrapper in 1901, but not paying postage, but still of usage, even after the postal service has ended</a:t>
            </a:r>
          </a:p>
          <a:p>
            <a:pPr marL="285750" indent="-285750" algn="just">
              <a:buFont typeface="Arial" panose="020B0604020202020204" pitchFamily="34" charset="0"/>
              <a:buChar char="•"/>
            </a:pPr>
            <a:r>
              <a:rPr lang="en-US" dirty="0"/>
              <a:t>A logical and good example for an Epilogue</a:t>
            </a:r>
          </a:p>
        </p:txBody>
      </p:sp>
    </p:spTree>
    <p:extLst>
      <p:ext uri="{BB962C8B-B14F-4D97-AF65-F5344CB8AC3E}">
        <p14:creationId xmlns:p14="http://schemas.microsoft.com/office/powerpoint/2010/main" val="895552824"/>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A93479-4F62-788C-D0C0-BBA5428F5265}"/>
              </a:ext>
            </a:extLst>
          </p:cNvPr>
          <p:cNvSpPr>
            <a:spLocks noGrp="1"/>
          </p:cNvSpPr>
          <p:nvPr>
            <p:ph type="title"/>
          </p:nvPr>
        </p:nvSpPr>
        <p:spPr>
          <a:xfrm>
            <a:off x="838200" y="1"/>
            <a:ext cx="10515600" cy="1014984"/>
          </a:xfrm>
        </p:spPr>
        <p:txBody>
          <a:bodyPr/>
          <a:lstStyle/>
          <a:p>
            <a:pPr algn="ctr"/>
            <a:r>
              <a:rPr lang="en-CA" dirty="0"/>
              <a:t>Rarity (Important items) Indication</a:t>
            </a:r>
          </a:p>
        </p:txBody>
      </p:sp>
      <p:sp>
        <p:nvSpPr>
          <p:cNvPr id="3" name="Content Placeholder 2">
            <a:extLst>
              <a:ext uri="{FF2B5EF4-FFF2-40B4-BE49-F238E27FC236}">
                <a16:creationId xmlns:a16="http://schemas.microsoft.com/office/drawing/2014/main" id="{07C0BABA-9344-4903-E6B5-9703ED2A596D}"/>
              </a:ext>
            </a:extLst>
          </p:cNvPr>
          <p:cNvSpPr>
            <a:spLocks noGrp="1"/>
          </p:cNvSpPr>
          <p:nvPr>
            <p:ph idx="1"/>
          </p:nvPr>
        </p:nvSpPr>
        <p:spPr>
          <a:xfrm>
            <a:off x="838200" y="950976"/>
            <a:ext cx="10515600" cy="5225987"/>
          </a:xfrm>
        </p:spPr>
        <p:txBody>
          <a:bodyPr/>
          <a:lstStyle/>
          <a:p>
            <a:r>
              <a:rPr lang="en-CA" dirty="0">
                <a:highlight>
                  <a:srgbClr val="FFFF00"/>
                </a:highlight>
              </a:rPr>
              <a:t>SREV: </a:t>
            </a:r>
            <a:r>
              <a:rPr lang="en-CA" i="1" dirty="0">
                <a:highlight>
                  <a:srgbClr val="FFFF00"/>
                </a:highlight>
              </a:rPr>
              <a:t>Help jurors to appreciate the exhibit</a:t>
            </a:r>
          </a:p>
          <a:p>
            <a:r>
              <a:rPr lang="en-CA" dirty="0"/>
              <a:t>Common practice is to show a laundry list of important items. Is this a good practice and a good use of space on title page?</a:t>
            </a:r>
          </a:p>
          <a:p>
            <a:r>
              <a:rPr lang="en-CA" dirty="0"/>
              <a:t>On the title page, an exhibitor should indicate the method used to get the viewers’ attention that an item is rare/important</a:t>
            </a:r>
          </a:p>
          <a:p>
            <a:r>
              <a:rPr lang="en-CA" dirty="0"/>
              <a:t>More advanced exhibitors highlight rare/important items in their  exhibit by using various techniques:</a:t>
            </a:r>
          </a:p>
          <a:p>
            <a:pPr lvl="1"/>
            <a:r>
              <a:rPr lang="en-CA" dirty="0"/>
              <a:t>Different color of frame, double lined frames, boxes</a:t>
            </a:r>
          </a:p>
          <a:p>
            <a:pPr lvl="1"/>
            <a:r>
              <a:rPr lang="en-CA" dirty="0"/>
              <a:t>Different color matting, i.e. red, dark blue, green, dark purple</a:t>
            </a:r>
          </a:p>
          <a:p>
            <a:pPr lvl="1"/>
            <a:r>
              <a:rPr lang="en-CA" dirty="0"/>
              <a:t>Color dots or color symbols or other symbols</a:t>
            </a:r>
          </a:p>
          <a:p>
            <a:pPr lvl="1"/>
            <a:r>
              <a:rPr lang="en-CA" dirty="0"/>
              <a:t>Additional statements supporting rarity/importance in different fonts and/or colors</a:t>
            </a:r>
          </a:p>
        </p:txBody>
      </p:sp>
    </p:spTree>
    <p:extLst>
      <p:ext uri="{BB962C8B-B14F-4D97-AF65-F5344CB8AC3E}">
        <p14:creationId xmlns:p14="http://schemas.microsoft.com/office/powerpoint/2010/main" val="726819042"/>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7DC537-DFB0-3859-C9AA-0CF3B3F4C3F8}"/>
              </a:ext>
            </a:extLst>
          </p:cNvPr>
          <p:cNvSpPr>
            <a:spLocks noGrp="1"/>
          </p:cNvSpPr>
          <p:nvPr>
            <p:ph type="ctrTitle"/>
          </p:nvPr>
        </p:nvSpPr>
        <p:spPr>
          <a:xfrm>
            <a:off x="1524000" y="1478979"/>
            <a:ext cx="9144000" cy="2387600"/>
          </a:xfrm>
        </p:spPr>
        <p:txBody>
          <a:bodyPr>
            <a:normAutofit fontScale="90000"/>
          </a:bodyPr>
          <a:lstStyle/>
          <a:p>
            <a:pPr algn="ctr"/>
            <a:r>
              <a:rPr lang="en-CA" dirty="0"/>
              <a:t>Additional areas for considerations</a:t>
            </a:r>
            <a:br>
              <a:rPr lang="en-CA" dirty="0"/>
            </a:br>
            <a:r>
              <a:rPr lang="en-CA" dirty="0"/>
              <a:t> not related to Title Page</a:t>
            </a:r>
          </a:p>
        </p:txBody>
      </p:sp>
    </p:spTree>
    <p:extLst>
      <p:ext uri="{BB962C8B-B14F-4D97-AF65-F5344CB8AC3E}">
        <p14:creationId xmlns:p14="http://schemas.microsoft.com/office/powerpoint/2010/main" val="111100262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2944</TotalTime>
  <Words>7688</Words>
  <Application>Microsoft Office PowerPoint</Application>
  <PresentationFormat>Widescreen</PresentationFormat>
  <Paragraphs>895</Paragraphs>
  <Slides>128</Slides>
  <Notes>45</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128</vt:i4>
      </vt:variant>
    </vt:vector>
  </HeadingPairs>
  <TitlesOfParts>
    <vt:vector size="137" baseType="lpstr">
      <vt:lpstr>ＭＳ Ｐゴシック</vt:lpstr>
      <vt:lpstr>Aptos</vt:lpstr>
      <vt:lpstr>Arial</vt:lpstr>
      <vt:lpstr>Britannic Bold</vt:lpstr>
      <vt:lpstr>Calibri</vt:lpstr>
      <vt:lpstr>Calibri Light</vt:lpstr>
      <vt:lpstr>Gotham Book</vt:lpstr>
      <vt:lpstr>Times New Roman</vt:lpstr>
      <vt:lpstr>Office Theme</vt:lpstr>
      <vt:lpstr>                        Welcome to the  FIP PS Commission Conference and Qualifying Seminar    MACAO 2026   </vt:lpstr>
      <vt:lpstr>Agenda</vt:lpstr>
      <vt:lpstr>Agenda</vt:lpstr>
      <vt:lpstr> Postal Stationery Commission Bureau Update</vt:lpstr>
      <vt:lpstr>The Postal Stationery Commission</vt:lpstr>
      <vt:lpstr>PS Commission Bureau</vt:lpstr>
      <vt:lpstr>February 2026 Newsletter</vt:lpstr>
      <vt:lpstr>Commission Facebook Page </vt:lpstr>
      <vt:lpstr>Commission Webpage:   https://postalstationery.f-i-p.ch/ </vt:lpstr>
      <vt:lpstr>Postal Stationery Exhibits</vt:lpstr>
      <vt:lpstr>International Exhibitions with a Postal Stationery Class</vt:lpstr>
      <vt:lpstr>PowerPoint Presentation</vt:lpstr>
      <vt:lpstr>PowerPoint Presentation</vt:lpstr>
      <vt:lpstr>Questions?     </vt:lpstr>
      <vt:lpstr>Agenda</vt:lpstr>
      <vt:lpstr> Postal Stationery Commission Bureau Elections  Reinaldo Macedo  FIP Board Member responsible for the PS Commission</vt:lpstr>
      <vt:lpstr>PowerPoint Presentation</vt:lpstr>
      <vt:lpstr>Agenda</vt:lpstr>
      <vt:lpstr> Qualifying Seminar Judging Postal Stationery</vt:lpstr>
      <vt:lpstr>The Definition of Postal Stationery</vt:lpstr>
      <vt:lpstr>Material which can be included</vt:lpstr>
      <vt:lpstr>Material which cannot be included</vt:lpstr>
      <vt:lpstr>Essays, Proofs, Archival Material welcomed</vt:lpstr>
      <vt:lpstr>Specimens</vt:lpstr>
      <vt:lpstr>The Use of Cut-Outs in Exhibits</vt:lpstr>
      <vt:lpstr>Organisation of a Postal Stationery Exhibit</vt:lpstr>
      <vt:lpstr>Postal Stationery: The Physical Form</vt:lpstr>
      <vt:lpstr>Postal Stationery:  The Availability</vt:lpstr>
      <vt:lpstr>Postal Stationery: The Function</vt:lpstr>
      <vt:lpstr>Regulations</vt:lpstr>
      <vt:lpstr>Judging of Postal Stationery</vt:lpstr>
      <vt:lpstr>The Judging Criteria</vt:lpstr>
      <vt:lpstr>Treatment (20 points)</vt:lpstr>
      <vt:lpstr>Scope</vt:lpstr>
      <vt:lpstr>Treatment</vt:lpstr>
      <vt:lpstr>Philatelic Importance (10 points)</vt:lpstr>
      <vt:lpstr>Knowledge, Personal Study and Research (35 points)</vt:lpstr>
      <vt:lpstr>Knowledge, Personal Study and Research</vt:lpstr>
      <vt:lpstr>Material Selection</vt:lpstr>
      <vt:lpstr>Condition (10 points)</vt:lpstr>
      <vt:lpstr>Rarity (20 points)</vt:lpstr>
      <vt:lpstr>Rarity and Desirability</vt:lpstr>
      <vt:lpstr>Presentation (5 points)</vt:lpstr>
      <vt:lpstr>Write Up</vt:lpstr>
      <vt:lpstr>Variation in Mounting</vt:lpstr>
      <vt:lpstr>Mounting Large Items</vt:lpstr>
      <vt:lpstr>”White Space”</vt:lpstr>
      <vt:lpstr>Some Good News!</vt:lpstr>
      <vt:lpstr>Questions?     </vt:lpstr>
      <vt:lpstr>Judging of Postal Stationery</vt:lpstr>
      <vt:lpstr>The Judging Criteria</vt:lpstr>
      <vt:lpstr>Treatment (20 points)</vt:lpstr>
      <vt:lpstr>Scope</vt:lpstr>
      <vt:lpstr>Treatment</vt:lpstr>
      <vt:lpstr>Philatelic Importance (10 points)</vt:lpstr>
      <vt:lpstr>Knowledge, Personal Study and Research (35 points)</vt:lpstr>
      <vt:lpstr>Knowledge, Personal Study and Research</vt:lpstr>
      <vt:lpstr>Material Selection</vt:lpstr>
      <vt:lpstr>Condition (10 points)</vt:lpstr>
      <vt:lpstr>Rarity (20 points)</vt:lpstr>
      <vt:lpstr>Rarity and Desirability</vt:lpstr>
      <vt:lpstr>Presentation (5 points)</vt:lpstr>
      <vt:lpstr>Write Up</vt:lpstr>
      <vt:lpstr>Variation in Mounting</vt:lpstr>
      <vt:lpstr>Mounting Large Items</vt:lpstr>
      <vt:lpstr>”White Space”</vt:lpstr>
      <vt:lpstr>Some Good News!</vt:lpstr>
      <vt:lpstr>Questions?     </vt:lpstr>
      <vt:lpstr>Agenda</vt:lpstr>
      <vt:lpstr>Treatment  in Postal Stationery  Judging</vt:lpstr>
      <vt:lpstr>Assumptions</vt:lpstr>
      <vt:lpstr>Approach</vt:lpstr>
      <vt:lpstr>GREV Criteria for Evaluation for Treatment</vt:lpstr>
      <vt:lpstr>Observations</vt:lpstr>
      <vt:lpstr>Treatment from SREV for PS</vt:lpstr>
      <vt:lpstr>Continue from  3.1 Treatment from SREV for PS</vt:lpstr>
      <vt:lpstr>Where and how should these requirements be met in an exhibit?   What should jurors be evaluating? </vt:lpstr>
      <vt:lpstr>Areas of discussions (brought up in SREV)</vt:lpstr>
      <vt:lpstr>Additional Areas</vt:lpstr>
      <vt:lpstr>Treatment</vt:lpstr>
      <vt:lpstr>PowerPoint Presentation</vt:lpstr>
      <vt:lpstr>Title of Exhibit</vt:lpstr>
      <vt:lpstr>From SREV for PS on  Title Page / Introductory sheet</vt:lpstr>
      <vt:lpstr>Title Page</vt:lpstr>
      <vt:lpstr>Title Page</vt:lpstr>
      <vt:lpstr>Title Page  (Repeating  these Requirements and the order of this presentation)</vt:lpstr>
      <vt:lpstr>Purpose or Mission Statement</vt:lpstr>
      <vt:lpstr>Scope</vt:lpstr>
      <vt:lpstr>What is PURPOSE and what is SCOPE ?</vt:lpstr>
      <vt:lpstr>Plan</vt:lpstr>
      <vt:lpstr>Additional explanation to the “flow” of exhibit</vt:lpstr>
      <vt:lpstr>Research Indication</vt:lpstr>
      <vt:lpstr>Reference(s)</vt:lpstr>
      <vt:lpstr>Epilogue</vt:lpstr>
      <vt:lpstr>It is easy to add an Epilogue</vt:lpstr>
      <vt:lpstr>PowerPoint Presentation</vt:lpstr>
      <vt:lpstr>PowerPoint Presentation</vt:lpstr>
      <vt:lpstr>Rarity (Important items) Indication</vt:lpstr>
      <vt:lpstr>Additional areas for considerations  not related to Title Page</vt:lpstr>
      <vt:lpstr>Balance</vt:lpstr>
      <vt:lpstr>Balance</vt:lpstr>
      <vt:lpstr>Balance</vt:lpstr>
      <vt:lpstr>Write Up / Text / Description</vt:lpstr>
      <vt:lpstr>Postal Stationery text</vt:lpstr>
      <vt:lpstr>Postal history text (in exhibit focusing on rates): </vt:lpstr>
      <vt:lpstr>Traditional text</vt:lpstr>
      <vt:lpstr>Write Up (continued)</vt:lpstr>
      <vt:lpstr>Additional Guideline for One Frame exhibit</vt:lpstr>
      <vt:lpstr>Use of Synopsis</vt:lpstr>
      <vt:lpstr>Page headings</vt:lpstr>
      <vt:lpstr>Selection of material and no duplication</vt:lpstr>
      <vt:lpstr>PowerPoint Presentation</vt:lpstr>
      <vt:lpstr>Preparation to judge a show: Example of my prejudging notes for a recent national level show</vt:lpstr>
      <vt:lpstr>PowerPoint Presentation</vt:lpstr>
      <vt:lpstr>Examples of Title Pages from PS exhibition that has won LG in national level competitions</vt:lpstr>
      <vt:lpstr>PowerPoint Presentation</vt:lpstr>
      <vt:lpstr>PowerPoint Presentation</vt:lpstr>
      <vt:lpstr>PowerPoint Presentation</vt:lpstr>
      <vt:lpstr>Now A Test!</vt:lpstr>
      <vt:lpstr>PowerPoint Presentation</vt:lpstr>
      <vt:lpstr>PowerPoint Presentation</vt:lpstr>
      <vt:lpstr>SREV: There is no duplicated material ( For instance: two similar items postmarked in two different cities are in a postal stationery a duplication)</vt:lpstr>
      <vt:lpstr>PowerPoint Presentation</vt:lpstr>
      <vt:lpstr>PowerPoint Presentation</vt:lpstr>
      <vt:lpstr>Congratulations</vt:lpstr>
      <vt:lpstr>Acknowledgements</vt:lpstr>
      <vt:lpstr>Thank You</vt:lpstr>
      <vt:lpstr>Questions, Answers &amp; Comments please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Treatment in Postal Stationery Exhibiting</dc:title>
  <dc:creator>Sam Chiu</dc:creator>
  <cp:lastModifiedBy>Ian McMahon</cp:lastModifiedBy>
  <cp:revision>74</cp:revision>
  <cp:lastPrinted>2026-04-26T03:24:43Z</cp:lastPrinted>
  <dcterms:created xsi:type="dcterms:W3CDTF">2023-03-28T16:04:07Z</dcterms:created>
  <dcterms:modified xsi:type="dcterms:W3CDTF">2026-06-07T22:08:27Z</dcterms:modified>
</cp:coreProperties>
</file>